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62" r:id="rId7"/>
    <p:sldId id="259" r:id="rId8"/>
    <p:sldId id="260" r:id="rId9"/>
    <p:sldId id="261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53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22ED8DFF-AC58-4CE1-95FC-5B760807040E}" type="datetime1">
              <a:rPr lang="en-US" smtClean="0"/>
              <a:t>09-Jan-21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AA3D4F3E-03CF-4020-A455-976DE93B6CFF}" type="datetime1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3AB81425-5192-475F-8F5F-48429B4F668B}" type="datetime1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83E6289-67AB-48EA-B8F2-7F8C3C839FC8}" type="datetime1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CD27007B-A0CB-4CB0-A72F-D015643D8A50}" type="datetime1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7AF78760-02B0-4343-9B36-9B01060F90A6}" type="datetime1">
              <a:rPr lang="en-US" smtClean="0"/>
              <a:t>09-Jan-21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D6103C8C-96CC-4988-9A76-A97C68B37C96}" type="datetime1">
              <a:rPr lang="en-US" smtClean="0"/>
              <a:t>09-Jan-21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19A6AA83-E69F-4B8F-8330-2B08940C21DF}" type="datetime1">
              <a:rPr lang="en-US" smtClean="0"/>
              <a:t>09-Jan-21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0C32B54B-DAC7-463C-B2D9-3A5324E66E07}" type="datetime1">
              <a:rPr lang="en-US" smtClean="0"/>
              <a:t>09-Jan-21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FABC3EB9-8141-418F-8EFF-9A68D158E203}" type="datetime1">
              <a:rPr lang="en-US" smtClean="0"/>
              <a:t>09-Jan-21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Rectangle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/>
          <a:lstStyle/>
          <a:p>
            <a:fld id="{EE203F9F-5B53-4206-BA20-257056A7933C}" type="datetime1">
              <a:rPr lang="en-US" smtClean="0"/>
              <a:t>09-Jan-21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angle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sz="180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51F468-2565-4472-9079-46A542F179AB}" type="datetime1">
              <a:rPr lang="en-US" smtClean="0"/>
              <a:pPr/>
              <a:t>09-Jan-21</a:t>
            </a:fld>
            <a:endParaRPr lang="en-US"/>
          </a:p>
        </p:txBody>
      </p:sp>
      <p:sp>
        <p:nvSpPr>
          <p:cNvPr id="19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0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3D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Deslian MF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e. </a:t>
            </a:r>
            <a:r>
              <a:rPr lang="en-US" dirty="0" smtClean="0"/>
              <a:t>Live-action/animation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3" y="1523999"/>
            <a:ext cx="9486673" cy="4954621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digambar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film </a:t>
            </a:r>
            <a:r>
              <a:rPr lang="en-US" dirty="0" err="1"/>
              <a:t>animasi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difilmkan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background </a:t>
            </a:r>
            <a:r>
              <a:rPr lang="en-US" dirty="0" err="1"/>
              <a:t>nyata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1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 </a:t>
            </a:r>
            <a:r>
              <a:rPr lang="en-US" dirty="0" smtClean="0"/>
              <a:t>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3999"/>
            <a:ext cx="9622860" cy="4682247"/>
          </a:xfrm>
        </p:spPr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rendering. </a:t>
            </a:r>
            <a:r>
              <a:rPr lang="en-US" dirty="0" err="1"/>
              <a:t>Semua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modeling </a:t>
            </a:r>
            <a:r>
              <a:rPr lang="en-US" dirty="0" err="1"/>
              <a:t>dan</a:t>
            </a:r>
            <a:r>
              <a:rPr lang="en-US" dirty="0"/>
              <a:t> animation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diterjemaahkan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output.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5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smtClean="0"/>
              <a:t>3D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44" y="1417320"/>
            <a:ext cx="8357884" cy="5035990"/>
          </a:xfrm>
        </p:spPr>
      </p:pic>
    </p:spTree>
    <p:extLst>
      <p:ext uri="{BB962C8B-B14F-4D97-AF65-F5344CB8AC3E}">
        <p14:creationId xmlns:p14="http://schemas.microsoft.com/office/powerpoint/2010/main" val="49455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5777" y="395591"/>
            <a:ext cx="8903013" cy="4468238"/>
          </a:xfrm>
        </p:spPr>
        <p:txBody>
          <a:bodyPr/>
          <a:lstStyle/>
          <a:p>
            <a:r>
              <a:rPr lang="en-US" dirty="0" err="1"/>
              <a:t>Animasi</a:t>
            </a:r>
            <a:r>
              <a:rPr lang="en-US" dirty="0"/>
              <a:t> 3D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3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3D.</a:t>
            </a:r>
          </a:p>
        </p:txBody>
      </p:sp>
    </p:spTree>
    <p:extLst>
      <p:ext uri="{BB962C8B-B14F-4D97-AF65-F5344CB8AC3E}">
        <p14:creationId xmlns:p14="http://schemas.microsoft.com/office/powerpoint/2010/main" val="365364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Boneka</a:t>
            </a:r>
            <a:r>
              <a:rPr lang="en-US" dirty="0"/>
              <a:t> (Puppet Animation)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10277856" cy="4770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boneka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Objeknya</a:t>
            </a:r>
            <a:r>
              <a:rPr lang="en-US" dirty="0"/>
              <a:t>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lentur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digerakkan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pemotretan</a:t>
            </a:r>
            <a:r>
              <a:rPr lang="en-US" dirty="0"/>
              <a:t> </a:t>
            </a:r>
            <a:r>
              <a:rPr lang="en-US" dirty="0" err="1"/>
              <a:t>bingkai</a:t>
            </a:r>
            <a:r>
              <a:rPr lang="en-US" dirty="0"/>
              <a:t> per </a:t>
            </a:r>
            <a:r>
              <a:rPr lang="en-US" dirty="0" err="1"/>
              <a:t>bingkai</a:t>
            </a:r>
            <a:r>
              <a:rPr lang="en-US" dirty="0"/>
              <a:t>.</a:t>
            </a:r>
          </a:p>
          <a:p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diukir</a:t>
            </a:r>
            <a:r>
              <a:rPr lang="en-US" dirty="0"/>
              <a:t>,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lilin</a:t>
            </a:r>
            <a:r>
              <a:rPr lang="en-US" dirty="0"/>
              <a:t>, </a:t>
            </a:r>
            <a:r>
              <a:rPr lang="en-US" dirty="0" err="1"/>
              <a:t>kain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lempung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, </a:t>
            </a:r>
            <a:r>
              <a:rPr lang="en-US" dirty="0" err="1"/>
              <a:t>agas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18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3" y="1524000"/>
            <a:ext cx="9272665" cy="4663440"/>
          </a:xfrm>
        </p:spPr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3D yang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boneka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bola, </a:t>
            </a:r>
            <a:r>
              <a:rPr lang="en-US" dirty="0" err="1"/>
              <a:t>kubus</a:t>
            </a:r>
            <a:r>
              <a:rPr lang="en-US" dirty="0"/>
              <a:t>, </a:t>
            </a:r>
            <a:r>
              <a:rPr lang="en-US" dirty="0" err="1"/>
              <a:t>balok</a:t>
            </a:r>
            <a:r>
              <a:rPr lang="en-US" dirty="0"/>
              <a:t>, </a:t>
            </a:r>
            <a:r>
              <a:rPr lang="en-US" dirty="0" err="1"/>
              <a:t>prisma</a:t>
            </a:r>
            <a:r>
              <a:rPr lang="en-US" dirty="0"/>
              <a:t>, </a:t>
            </a:r>
            <a:r>
              <a:rPr lang="en-US" dirty="0" err="1"/>
              <a:t>silinder</a:t>
            </a:r>
            <a:r>
              <a:rPr lang="en-US" dirty="0"/>
              <a:t>, </a:t>
            </a:r>
            <a:r>
              <a:rPr lang="en-US" dirty="0" err="1"/>
              <a:t>piramida</a:t>
            </a:r>
            <a:r>
              <a:rPr lang="en-US" dirty="0"/>
              <a:t>, </a:t>
            </a:r>
            <a:r>
              <a:rPr lang="en-US" dirty="0" err="1"/>
              <a:t>kerucut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5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Pixilasi</a:t>
            </a:r>
            <a:r>
              <a:rPr lang="en-US" dirty="0"/>
              <a:t> (</a:t>
            </a:r>
            <a:r>
              <a:rPr lang="en-US" i="1" dirty="0"/>
              <a:t>pixilation)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3" y="1524000"/>
            <a:ext cx="9447763" cy="4798979"/>
          </a:xfrm>
        </p:spPr>
        <p:txBody>
          <a:bodyPr>
            <a:normAutofit/>
          </a:bodyPr>
          <a:lstStyle/>
          <a:p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Pixilasi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Pixilasi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pemotretan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boneka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film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598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Berikut</a:t>
            </a:r>
            <a:r>
              <a:rPr lang="en-US" dirty="0"/>
              <a:t> 3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animator, </a:t>
            </a:r>
            <a:r>
              <a:rPr lang="en-US" dirty="0" err="1"/>
              <a:t>yakni</a:t>
            </a:r>
            <a:r>
              <a:rPr lang="en-US" dirty="0"/>
              <a:t>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76704" y="1722438"/>
            <a:ext cx="9997440" cy="4800600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b="1" dirty="0" smtClean="0"/>
              <a:t>Modeling</a:t>
            </a:r>
          </a:p>
          <a:p>
            <a:pPr marL="82296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proses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501" y="3335517"/>
            <a:ext cx="4756117" cy="31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a. </a:t>
            </a:r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Solid </a:t>
            </a:r>
            <a:r>
              <a:rPr lang="en-US" dirty="0" err="1"/>
              <a:t>merupakan</a:t>
            </a:r>
            <a:r>
              <a:rPr lang="en-US" dirty="0"/>
              <a:t> model yang </a:t>
            </a:r>
            <a:r>
              <a:rPr lang="en-US" dirty="0" err="1"/>
              <a:t>mencirikan</a:t>
            </a:r>
            <a:r>
              <a:rPr lang="en-US" dirty="0"/>
              <a:t> volume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. </a:t>
            </a:r>
            <a:r>
              <a:rPr lang="en-US" dirty="0" err="1"/>
              <a:t>Pembuatannya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.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simulasi-simulasi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visual ray tracking, CAD,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kontruksi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solid.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6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Shell /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 </a:t>
            </a:r>
            <a:r>
              <a:rPr lang="en-US" dirty="0"/>
              <a:t>/ Boundary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  <a:r>
              <a:rPr lang="en-US" dirty="0" err="1"/>
              <a:t>Bukan</a:t>
            </a:r>
            <a:r>
              <a:rPr lang="en-US" dirty="0"/>
              <a:t> volume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cangkang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tipis.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solid, model Shell / Boundary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gampang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. Model </a:t>
            </a:r>
            <a:r>
              <a:rPr lang="en-US" dirty="0" err="1"/>
              <a:t>ini</a:t>
            </a:r>
            <a:r>
              <a:rPr lang="en-US" dirty="0"/>
              <a:t>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game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film.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Animation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063" y="2881196"/>
            <a:ext cx="9098645" cy="363633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9331030" cy="4663440"/>
          </a:xfrm>
        </p:spPr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animation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</p:txBody>
      </p:sp>
    </p:spTree>
    <p:extLst>
      <p:ext uri="{BB962C8B-B14F-4D97-AF65-F5344CB8AC3E}">
        <p14:creationId xmlns:p14="http://schemas.microsoft.com/office/powerpoint/2010/main" val="4443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Traditional Animation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4144" y="1789889"/>
            <a:ext cx="98563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Film </a:t>
            </a:r>
            <a:r>
              <a:rPr lang="en-US" sz="2800" dirty="0" err="1"/>
              <a:t>animasi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abad</a:t>
            </a:r>
            <a:r>
              <a:rPr lang="en-US" sz="2800" dirty="0"/>
              <a:t> ke-20 </a:t>
            </a:r>
            <a:r>
              <a:rPr lang="en-US" sz="2800" dirty="0" err="1"/>
              <a:t>untuk</a:t>
            </a:r>
            <a:r>
              <a:rPr lang="en-US" sz="2800" dirty="0"/>
              <a:t> proses </a:t>
            </a:r>
            <a:r>
              <a:rPr lang="en-US" sz="2800" dirty="0" err="1"/>
              <a:t>pembuatannya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traditional animation. </a:t>
            </a:r>
            <a:r>
              <a:rPr lang="en-US" sz="2800" dirty="0" err="1"/>
              <a:t>Setiap</a:t>
            </a:r>
            <a:r>
              <a:rPr lang="en-US" sz="2800" dirty="0"/>
              <a:t> frame </a:t>
            </a:r>
            <a:r>
              <a:rPr lang="en-US" sz="2800" dirty="0" err="1"/>
              <a:t>pada</a:t>
            </a:r>
            <a:r>
              <a:rPr lang="en-US" sz="2800" dirty="0"/>
              <a:t> film </a:t>
            </a:r>
            <a:r>
              <a:rPr lang="en-US" sz="2800" dirty="0" err="1"/>
              <a:t>animasi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foto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digambar</a:t>
            </a:r>
            <a:r>
              <a:rPr lang="en-US" sz="2800" dirty="0"/>
              <a:t> di </a:t>
            </a:r>
            <a:r>
              <a:rPr lang="en-US" sz="2800" dirty="0" err="1"/>
              <a:t>kertas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menghadirkan</a:t>
            </a:r>
            <a:r>
              <a:rPr lang="en-US" sz="2800" dirty="0"/>
              <a:t> </a:t>
            </a:r>
            <a:r>
              <a:rPr lang="en-US" sz="2800" dirty="0" err="1"/>
              <a:t>ilusi</a:t>
            </a:r>
            <a:r>
              <a:rPr lang="en-US" sz="2800" dirty="0"/>
              <a:t> </a:t>
            </a:r>
            <a:r>
              <a:rPr lang="en-US" sz="2800" dirty="0" err="1"/>
              <a:t>gerakan</a:t>
            </a:r>
            <a:r>
              <a:rPr lang="en-US" sz="2800" dirty="0"/>
              <a:t>,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r>
              <a:rPr lang="en-US" sz="2800" dirty="0"/>
              <a:t> yang </a:t>
            </a:r>
            <a:r>
              <a:rPr lang="en-US" sz="2800" dirty="0" err="1"/>
              <a:t>sebelumnya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048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b. Full </a:t>
            </a:r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3999"/>
            <a:ext cx="9797958" cy="509080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Proses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film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detail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dibarengi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. </a:t>
            </a:r>
            <a:r>
              <a:rPr lang="en-US" dirty="0" err="1"/>
              <a:t>Pembuatan</a:t>
            </a:r>
            <a:r>
              <a:rPr lang="en-US" dirty="0"/>
              <a:t> film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yang </a:t>
            </a:r>
            <a:r>
              <a:rPr lang="en-US" dirty="0" err="1"/>
              <a:t>realistis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kartun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49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c. Limited </a:t>
            </a:r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3" y="1524000"/>
            <a:ext cx="9097567" cy="4935166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detail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gambarnya</a:t>
            </a:r>
            <a:r>
              <a:rPr lang="en-US" dirty="0"/>
              <a:t> </a:t>
            </a:r>
            <a:r>
              <a:rPr lang="en-US" dirty="0" err="1"/>
              <a:t>lumayan</a:t>
            </a:r>
            <a:r>
              <a:rPr lang="en-US" dirty="0"/>
              <a:t> stylist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media. </a:t>
            </a:r>
            <a:r>
              <a:rPr lang="en-US" dirty="0" err="1"/>
              <a:t>Contoh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internet.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87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d. </a:t>
            </a:r>
            <a:r>
              <a:rPr lang="en-US" dirty="0" err="1" smtClean="0"/>
              <a:t>Rotoscoping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3999"/>
            <a:ext cx="9700682" cy="4740613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rotoscoping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animator </a:t>
            </a:r>
            <a:r>
              <a:rPr lang="en-US" dirty="0" err="1"/>
              <a:t>melacak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live action, frame demi frame. </a:t>
            </a:r>
            <a:r>
              <a:rPr lang="en-US" dirty="0" err="1"/>
              <a:t>Sumber</a:t>
            </a:r>
            <a:r>
              <a:rPr lang="en-US" dirty="0"/>
              <a:t> film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digandakan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 Leaves design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sed leaves design slides.potx" id="{52E147E3-7E0E-44E0-9BD6-25CC694BF887}" vid="{C1468303-3FD2-4BA9-848D-643974E470D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ED04C-AD43-4E06-AD63-36D8B5E83787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0262f94-9f35-4ac3-9a90-690165a166b7"/>
    <ds:schemaRef ds:uri="a4f35948-e619-41b3-aa29-22878b09cfd2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Pressed leaves design slides</Template>
  <TotalTime>82</TotalTime>
  <Words>566</Words>
  <Application>Microsoft Office PowerPoint</Application>
  <PresentationFormat>Widescreen</PresentationFormat>
  <Paragraphs>36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Verdana</vt:lpstr>
      <vt:lpstr>Wingdings 2</vt:lpstr>
      <vt:lpstr>Pressed Leaves design template</vt:lpstr>
      <vt:lpstr>Memahami Prosedur Kerja Animasi 3D</vt:lpstr>
      <vt:lpstr>Berikut 3 tahap pembuatan animasi yang harus dilalui animator, yakni:</vt:lpstr>
      <vt:lpstr>a. Solid</vt:lpstr>
      <vt:lpstr>b. Shell / Boundary</vt:lpstr>
      <vt:lpstr>2. Animation</vt:lpstr>
      <vt:lpstr>a. Traditional Animation</vt:lpstr>
      <vt:lpstr>b. Full Animation</vt:lpstr>
      <vt:lpstr>c. Limited Animation</vt:lpstr>
      <vt:lpstr>d. Rotoscoping</vt:lpstr>
      <vt:lpstr>e. Live-action/animation</vt:lpstr>
      <vt:lpstr>3. Rendering</vt:lpstr>
      <vt:lpstr>Jenis Animasi 3D</vt:lpstr>
      <vt:lpstr>PowerPoint Presentation</vt:lpstr>
      <vt:lpstr>1. Animasi Boneka (Puppet Animation) </vt:lpstr>
      <vt:lpstr>2. Animasi Model</vt:lpstr>
      <vt:lpstr>3. Animasi Pixilasi (pixilation)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Prosedur Kerja Animasi 3D</dc:title>
  <dc:creator>Deslian</dc:creator>
  <cp:lastModifiedBy>Deslian</cp:lastModifiedBy>
  <cp:revision>2</cp:revision>
  <dcterms:created xsi:type="dcterms:W3CDTF">2021-01-08T23:59:35Z</dcterms:created>
  <dcterms:modified xsi:type="dcterms:W3CDTF">2021-01-09T01:21:39Z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