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72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4" r:id="rId17"/>
    <p:sldId id="271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FD43E-D9E9-433F-8AE9-349BE41B73C1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6FD73-AD58-46DC-8FAB-7186B4395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6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2B8-9C03-4263-9EB6-4D596D11BC7E}" type="datetime1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9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68AB-FDF4-4F43-9956-2424EECDC13E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6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49DF-51D3-42D7-80A0-19E6F9DD79CD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19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D5FE-AEAB-46EC-9DF4-691887F0C4C5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43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F719-0C75-44BD-B0F4-96815288F066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1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A5CD-3464-4B73-93FE-A03C6DCDA45C}" type="datetime1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15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B2F9-BC29-427F-954C-1D8552E7611B}" type="datetime1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86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ABD36-33DF-495D-8575-BFE4D9C38094}" type="datetime1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07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CF8E-8F41-4822-B578-595540D7F724}" type="datetime1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8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7D78-77E1-49C9-AA6F-CBCF78AE027C}" type="datetime1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3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D7E7-BBAC-4696-AA47-0B319535A637}" type="datetime1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3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707F-FE69-4DC8-9C09-EB878F6AC260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8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BE1E-32F5-4438-A23F-8AD756D66992}" type="datetime1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2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61B5-170C-4593-A0C0-B6F8A0950A7F}" type="datetime1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55A5D-DE9C-4F92-BC56-F89AC0C740BD}" type="datetime1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63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27944-3077-4BCA-839B-0E9BB6AEB2BB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0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ADD6-1526-4C5C-8B5A-E2A73CE8316B}" type="datetime1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7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720A1-2740-46D7-A2AD-0E8176B91EC1}" type="datetime1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A9836-D9B0-49A9-9979-DE06BCEEB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97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cpp.sh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STRUKTUR KONTROL PERULANGAN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6220"/>
            <a:ext cx="9144000" cy="1655762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PEMROGRAMAN DASAR – SEMESTER I</a:t>
            </a:r>
          </a:p>
          <a:p>
            <a:endParaRPr lang="en-US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smtClean="0"/>
              <a:t>EKO ZULKARYANTO, </a:t>
            </a:r>
            <a:r>
              <a:rPr lang="en-US" dirty="0" err="1" smtClean="0"/>
              <a:t>S.Komp</a:t>
            </a:r>
            <a:r>
              <a:rPr lang="en-US" dirty="0" smtClean="0"/>
              <a:t>, MCTS</a:t>
            </a:r>
          </a:p>
          <a:p>
            <a:r>
              <a:rPr lang="en-US" dirty="0" smtClean="0"/>
              <a:t>SMK TRI SUKSES NATAR LAMPUNG SELATAN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9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PERULANGAN WHILE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kondisi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buNone/>
            </a:pP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statement;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iterasi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8725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4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10){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(“*”);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81902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5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0){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(“*”);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07303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6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0){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(“*”);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- 2;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32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PERULANGAN DO WHILE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do{</a:t>
            </a:r>
          </a:p>
          <a:p>
            <a:pPr marL="0" indent="0">
              <a:buNone/>
            </a:pP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statement;</a:t>
            </a:r>
          </a:p>
          <a:p>
            <a:pPr marL="0" indent="0">
              <a:buNone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iterasi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while(</a:t>
            </a:r>
            <a:r>
              <a:rPr lang="en-US" sz="4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kondisi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492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7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(“*”);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}while(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&lt;= 10);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646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TAMBAHAN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Perulangan</a:t>
            </a:r>
            <a:r>
              <a:rPr lang="en-US" sz="2800" dirty="0"/>
              <a:t> </a:t>
            </a:r>
            <a:r>
              <a:rPr lang="en-US" sz="2800" dirty="0" err="1"/>
              <a:t>bertingkat</a:t>
            </a:r>
            <a:endParaRPr lang="en-US" sz="2800" dirty="0"/>
          </a:p>
          <a:p>
            <a:pPr lvl="1"/>
            <a:r>
              <a:rPr lang="en-US" sz="2400" dirty="0"/>
              <a:t>FOR di </a:t>
            </a:r>
            <a:r>
              <a:rPr lang="en-US" sz="2400" dirty="0" err="1"/>
              <a:t>dalam</a:t>
            </a:r>
            <a:r>
              <a:rPr lang="en-US" sz="2400" dirty="0"/>
              <a:t> FOR, </a:t>
            </a:r>
            <a:endParaRPr lang="en-US" sz="2400" dirty="0" smtClean="0"/>
          </a:p>
          <a:p>
            <a:pPr lvl="1"/>
            <a:r>
              <a:rPr lang="en-US" sz="2400" dirty="0" smtClean="0"/>
              <a:t>WHILE </a:t>
            </a:r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WHILE, </a:t>
            </a:r>
            <a:endParaRPr lang="en-US" sz="2400" dirty="0" smtClean="0"/>
          </a:p>
          <a:p>
            <a:pPr lvl="1"/>
            <a:r>
              <a:rPr lang="en-US" sz="2400" dirty="0" smtClean="0"/>
              <a:t>WHILE </a:t>
            </a:r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FOR, </a:t>
            </a:r>
            <a:r>
              <a:rPr lang="en-US" sz="2400" dirty="0" err="1"/>
              <a:t>dst</a:t>
            </a:r>
            <a:r>
              <a:rPr lang="en-US" sz="2400" dirty="0" smtClean="0"/>
              <a:t>…</a:t>
            </a:r>
            <a:endParaRPr lang="en-US" sz="2400" dirty="0"/>
          </a:p>
          <a:p>
            <a:r>
              <a:rPr lang="en-US" sz="2800" dirty="0" err="1"/>
              <a:t>Kombinasi</a:t>
            </a:r>
            <a:r>
              <a:rPr lang="en-US" sz="2800" dirty="0"/>
              <a:t> </a:t>
            </a:r>
            <a:r>
              <a:rPr lang="en-US" sz="2800" dirty="0" err="1"/>
              <a:t>percabangan</a:t>
            </a:r>
            <a:r>
              <a:rPr lang="en-US" sz="2800" dirty="0"/>
              <a:t> IF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perulangan</a:t>
            </a:r>
            <a:r>
              <a:rPr lang="en-US" sz="2800" dirty="0"/>
              <a:t> FOR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68540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MANDIRI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Cobalah</a:t>
            </a:r>
            <a:r>
              <a:rPr lang="en-US" sz="3200" dirty="0" smtClean="0"/>
              <a:t> </a:t>
            </a:r>
            <a:r>
              <a:rPr lang="en-US" sz="3200" dirty="0" err="1" smtClean="0"/>
              <a:t>contoh</a:t>
            </a:r>
            <a:r>
              <a:rPr lang="en-US" sz="3200" dirty="0" smtClean="0"/>
              <a:t> 1-7 (Bahasa C) di Dev-C++ </a:t>
            </a:r>
            <a:r>
              <a:rPr lang="en-US" sz="3200" dirty="0" err="1" smtClean="0"/>
              <a:t>atau</a:t>
            </a:r>
            <a:r>
              <a:rPr lang="en-US" sz="3200" dirty="0" smtClean="0"/>
              <a:t> di </a:t>
            </a:r>
            <a:r>
              <a:rPr lang="en-US" sz="3200" dirty="0" smtClean="0">
                <a:hlinkClick r:id="rId2"/>
              </a:rPr>
              <a:t>http://cpp.sh</a:t>
            </a:r>
            <a:r>
              <a:rPr lang="en-US" sz="3200" dirty="0" smtClean="0"/>
              <a:t>, </a:t>
            </a:r>
            <a:r>
              <a:rPr lang="en-US" sz="3200" dirty="0" err="1" smtClean="0"/>
              <a:t>amati</a:t>
            </a:r>
            <a:r>
              <a:rPr lang="en-US" sz="3200" dirty="0" smtClean="0"/>
              <a:t> </a:t>
            </a:r>
            <a:r>
              <a:rPr lang="en-US" sz="3200" i="1" dirty="0" smtClean="0"/>
              <a:t>output</a:t>
            </a:r>
            <a:r>
              <a:rPr lang="en-US" sz="3200" dirty="0" smtClean="0"/>
              <a:t>-</a:t>
            </a:r>
            <a:r>
              <a:rPr lang="en-US" sz="3200" dirty="0" err="1" smtClean="0"/>
              <a:t>nya</a:t>
            </a:r>
            <a:r>
              <a:rPr lang="en-US" sz="3200" smtClean="0"/>
              <a:t>!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967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592" y="2593145"/>
            <a:ext cx="10353761" cy="1326321"/>
          </a:xfrm>
        </p:spPr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5754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KOMPETENSI 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74618" y="2549236"/>
            <a:ext cx="9698182" cy="955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3.7 </a:t>
            </a:r>
            <a:r>
              <a:rPr lang="en-US" sz="2800" dirty="0" err="1"/>
              <a:t>Menerapkan</a:t>
            </a:r>
            <a:r>
              <a:rPr lang="en-US" sz="2800" dirty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/>
              <a:t>Perulangan</a:t>
            </a:r>
            <a:r>
              <a:rPr lang="en-US" sz="2800" dirty="0"/>
              <a:t> </a:t>
            </a:r>
            <a:r>
              <a:rPr lang="en-US" sz="2800" dirty="0" err="1" smtClean="0"/>
              <a:t>dalam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 Bahasa </a:t>
            </a:r>
            <a:r>
              <a:rPr lang="en-US" sz="2800" dirty="0" err="1" smtClean="0"/>
              <a:t>Pemrograman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241584" y="3943632"/>
            <a:ext cx="9698182" cy="955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4.7 </a:t>
            </a:r>
            <a:r>
              <a:rPr lang="nn-NO" sz="2800" dirty="0"/>
              <a:t>Membuat </a:t>
            </a:r>
            <a:r>
              <a:rPr lang="nn-NO" sz="2800" dirty="0" smtClean="0"/>
              <a:t>Kode Program Struktur Kontrol Perulangan</a:t>
            </a:r>
            <a:endParaRPr lang="en-US" sz="2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67506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Kontrol</a:t>
            </a:r>
            <a:r>
              <a:rPr lang="en-US" sz="3600" dirty="0" smtClean="0"/>
              <a:t> </a:t>
            </a:r>
            <a:r>
              <a:rPr lang="en-US" sz="3600" dirty="0" err="1" smtClean="0"/>
              <a:t>Perulangan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kontrol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mengulang</a:t>
            </a:r>
            <a:r>
              <a:rPr lang="en-US" sz="3600" dirty="0" smtClean="0"/>
              <a:t> </a:t>
            </a:r>
            <a:r>
              <a:rPr lang="en-US" sz="3600" dirty="0" err="1" smtClean="0"/>
              <a:t>suatu</a:t>
            </a:r>
            <a:r>
              <a:rPr lang="en-US" sz="3600" dirty="0" smtClean="0"/>
              <a:t> </a:t>
            </a:r>
            <a:r>
              <a:rPr lang="en-US" sz="3600" dirty="0" err="1" smtClean="0"/>
              <a:t>perintah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statement </a:t>
            </a:r>
            <a:r>
              <a:rPr lang="en-US" sz="3600" dirty="0" err="1" smtClean="0"/>
              <a:t>sebanyak</a:t>
            </a:r>
            <a:r>
              <a:rPr lang="en-US" sz="3600" dirty="0" smtClean="0"/>
              <a:t> </a:t>
            </a:r>
            <a:r>
              <a:rPr lang="en-US" sz="3600" dirty="0" err="1" smtClean="0"/>
              <a:t>kondisi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diatur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kontrol</a:t>
            </a:r>
            <a:r>
              <a:rPr lang="en-US" sz="3600" dirty="0" smtClean="0"/>
              <a:t> </a:t>
            </a:r>
            <a:r>
              <a:rPr lang="en-US" sz="3600" dirty="0" err="1" smtClean="0"/>
              <a:t>perulangan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46775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perulangan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Perulangan</a:t>
            </a:r>
            <a:r>
              <a:rPr lang="en-US" sz="3600" dirty="0" smtClean="0"/>
              <a:t> </a:t>
            </a:r>
            <a:r>
              <a:rPr lang="en-US" sz="3600" dirty="0" err="1" smtClean="0"/>
              <a:t>kondisi</a:t>
            </a:r>
            <a:r>
              <a:rPr lang="en-US" sz="3600" dirty="0" smtClean="0"/>
              <a:t> di </a:t>
            </a:r>
            <a:r>
              <a:rPr lang="en-US" sz="3600" dirty="0" err="1" smtClean="0"/>
              <a:t>awal</a:t>
            </a:r>
            <a:endParaRPr lang="en-US" sz="3600" dirty="0" smtClean="0"/>
          </a:p>
          <a:p>
            <a:pPr lvl="1"/>
            <a:r>
              <a:rPr lang="en-US" sz="3200" dirty="0" err="1" smtClean="0"/>
              <a:t>Perulangan</a:t>
            </a:r>
            <a:r>
              <a:rPr lang="en-US" sz="3200" dirty="0" smtClean="0"/>
              <a:t> FOR</a:t>
            </a:r>
          </a:p>
          <a:p>
            <a:pPr lvl="1"/>
            <a:r>
              <a:rPr lang="en-US" sz="3200" dirty="0" err="1" smtClean="0"/>
              <a:t>Perulangan</a:t>
            </a:r>
            <a:r>
              <a:rPr lang="en-US" sz="3200" dirty="0" smtClean="0"/>
              <a:t> WHILE</a:t>
            </a:r>
          </a:p>
          <a:p>
            <a:r>
              <a:rPr lang="en-US" sz="3600" dirty="0" err="1" smtClean="0"/>
              <a:t>Perulangan</a:t>
            </a:r>
            <a:r>
              <a:rPr lang="en-US" sz="3600" dirty="0" smtClean="0"/>
              <a:t> </a:t>
            </a:r>
            <a:r>
              <a:rPr lang="en-US" sz="3600" dirty="0" err="1" smtClean="0"/>
              <a:t>kondisi</a:t>
            </a:r>
            <a:r>
              <a:rPr lang="en-US" sz="3600" dirty="0" smtClean="0"/>
              <a:t> di </a:t>
            </a:r>
            <a:r>
              <a:rPr lang="en-US" sz="3600" dirty="0" err="1" smtClean="0"/>
              <a:t>akhir</a:t>
            </a:r>
            <a:endParaRPr lang="en-US" sz="3600" dirty="0" smtClean="0"/>
          </a:p>
          <a:p>
            <a:pPr lvl="1"/>
            <a:r>
              <a:rPr lang="en-US" sz="3200" dirty="0" smtClean="0"/>
              <a:t>DO … WHILE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1329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PERULANGAN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mulai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kondisi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iterasi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457200" lvl="1" indent="0">
              <a:buNone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statement;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16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FLOWCHART PERULANGAN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4128654" y="2096064"/>
            <a:ext cx="2230581" cy="17872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Parallelogram 4"/>
          <p:cNvSpPr/>
          <p:nvPr/>
        </p:nvSpPr>
        <p:spPr>
          <a:xfrm>
            <a:off x="4419598" y="4419599"/>
            <a:ext cx="1648691" cy="54032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77678" y="5491312"/>
            <a:ext cx="1532530" cy="568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iterasi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43943" y="3883301"/>
            <a:ext cx="0" cy="53629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243943" y="4959927"/>
            <a:ext cx="0" cy="53629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1"/>
          </p:cNvCxnSpPr>
          <p:nvPr/>
        </p:nvCxnSpPr>
        <p:spPr>
          <a:xfrm>
            <a:off x="2039815" y="2989682"/>
            <a:ext cx="2088839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039815" y="2989682"/>
            <a:ext cx="0" cy="27856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1"/>
          </p:cNvCxnSpPr>
          <p:nvPr/>
        </p:nvCxnSpPr>
        <p:spPr>
          <a:xfrm flipH="1" flipV="1">
            <a:off x="2039815" y="5775330"/>
            <a:ext cx="2437863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370958" y="2989682"/>
            <a:ext cx="1760168" cy="158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8131126" y="2991484"/>
            <a:ext cx="0" cy="329677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18411" y="38833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Ya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740288" y="2536867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Tidak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16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1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10;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(“SMK BISA!\n”);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64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2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10;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(“*”);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06084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smtClean="0"/>
              <a:t>CONTOH 3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10;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0;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(“*”);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37739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502</TotalTime>
  <Words>289</Words>
  <Application>Microsoft Office PowerPoint</Application>
  <PresentationFormat>Widescreen</PresentationFormat>
  <Paragraphs>146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Bookman Old Style</vt:lpstr>
      <vt:lpstr>Calibri</vt:lpstr>
      <vt:lpstr>Courier New</vt:lpstr>
      <vt:lpstr>Rockwell</vt:lpstr>
      <vt:lpstr>Damask</vt:lpstr>
      <vt:lpstr>STRUKTUR KONTROL PERULANGAN</vt:lpstr>
      <vt:lpstr>KOMPETENSI DASAR</vt:lpstr>
      <vt:lpstr>PENGERTIAN</vt:lpstr>
      <vt:lpstr>Struktur kontrol perulangan</vt:lpstr>
      <vt:lpstr>PERULANGAN FOR</vt:lpstr>
      <vt:lpstr>FLOWCHART PERULANGAN</vt:lpstr>
      <vt:lpstr>CONTOH 1 (BAHASA C)</vt:lpstr>
      <vt:lpstr>CONTOH 2 (BAHASA C)</vt:lpstr>
      <vt:lpstr>CONTOH 3 (BAHASA C)</vt:lpstr>
      <vt:lpstr>PERULANGAN WHILE</vt:lpstr>
      <vt:lpstr>CONTOH 4 (BAHASA C)</vt:lpstr>
      <vt:lpstr>CONTOH 5 (BAHASA C)</vt:lpstr>
      <vt:lpstr>CONTOH 6 (BAHASA C)</vt:lpstr>
      <vt:lpstr>PERULANGAN DO WHILE</vt:lpstr>
      <vt:lpstr>CONTOH 7 (BAHASA C)</vt:lpstr>
      <vt:lpstr>TAMBAHAN</vt:lpstr>
      <vt:lpstr>TUGAS MANDIRI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 KONTROL PERULANGAN</dc:title>
  <dc:creator>User</dc:creator>
  <cp:lastModifiedBy>User</cp:lastModifiedBy>
  <cp:revision>16</cp:revision>
  <dcterms:created xsi:type="dcterms:W3CDTF">2020-11-01T05:53:30Z</dcterms:created>
  <dcterms:modified xsi:type="dcterms:W3CDTF">2020-11-09T06:38:23Z</dcterms:modified>
</cp:coreProperties>
</file>