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2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8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1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48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4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80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6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39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1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4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3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8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3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1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9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7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75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ms.smktrisukses.sch.id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/index.php?title=Latar_belakang_(komputer)&amp;action=edit&amp;redlink=1" TargetMode="External"/><Relationship Id="rId2" Type="http://schemas.openxmlformats.org/officeDocument/2006/relationships/hyperlink" Target="https://id.wikipedia.org/wiki/Program_komput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1504"/>
            <a:ext cx="12192000" cy="1214651"/>
          </a:xfrm>
        </p:spPr>
        <p:txBody>
          <a:bodyPr>
            <a:normAutofit/>
          </a:bodyPr>
          <a:lstStyle/>
          <a:p>
            <a:r>
              <a:rPr lang="en-ID" sz="6600" dirty="0" smtClean="0"/>
              <a:t>KOMPUTER &amp; JARINGAN DASAR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429000"/>
            <a:ext cx="10440988" cy="1743501"/>
          </a:xfrm>
        </p:spPr>
        <p:txBody>
          <a:bodyPr>
            <a:normAutofit/>
          </a:bodyPr>
          <a:lstStyle/>
          <a:p>
            <a:r>
              <a:rPr lang="en-ID" dirty="0" smtClean="0"/>
              <a:t>OLEH: EKO ZULKARYANTO, </a:t>
            </a:r>
            <a:r>
              <a:rPr lang="en-ID" dirty="0" err="1" smtClean="0"/>
              <a:t>S.Komp</a:t>
            </a:r>
            <a:endParaRPr lang="en-ID" dirty="0" smtClean="0"/>
          </a:p>
          <a:p>
            <a:r>
              <a:rPr lang="en-ID" dirty="0" smtClean="0"/>
              <a:t>KELAS X MM SMK TRI SUKSES NATAR LAMPUNG SELATAN</a:t>
            </a:r>
          </a:p>
          <a:p>
            <a:r>
              <a:rPr lang="en-ID" dirty="0" smtClean="0">
                <a:hlinkClick r:id="rId2"/>
              </a:rPr>
              <a:t>https://lms.smktrisukses.sch.id</a:t>
            </a:r>
            <a:r>
              <a:rPr lang="en-I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0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BIOS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3600" dirty="0" smtClean="0"/>
              <a:t>Basic Input Output System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17" y="2415452"/>
            <a:ext cx="10775183" cy="444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2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Fungsi</a:t>
            </a:r>
            <a:r>
              <a:rPr lang="en-ID" dirty="0" smtClean="0"/>
              <a:t> BIOS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b="1" dirty="0" err="1"/>
              <a:t>Manajemen</a:t>
            </a:r>
            <a:r>
              <a:rPr lang="en-US" sz="4400" b="1" dirty="0"/>
              <a:t> </a:t>
            </a:r>
            <a:r>
              <a:rPr lang="en-US" sz="4400" b="1" dirty="0" err="1"/>
              <a:t>Sistem</a:t>
            </a:r>
            <a:r>
              <a:rPr lang="en-US" sz="4400" b="1" dirty="0"/>
              <a:t> Startup (Startup System)</a:t>
            </a:r>
          </a:p>
          <a:p>
            <a:r>
              <a:rPr lang="en-US" sz="4400" b="1" dirty="0" err="1"/>
              <a:t>Menjalankan</a:t>
            </a:r>
            <a:r>
              <a:rPr lang="en-US" sz="4400" b="1" dirty="0"/>
              <a:t> Proses Booting (Boot Process)</a:t>
            </a:r>
          </a:p>
          <a:p>
            <a:r>
              <a:rPr lang="en-US" sz="4400" b="1" dirty="0" err="1"/>
              <a:t>Mengatur</a:t>
            </a:r>
            <a:r>
              <a:rPr lang="en-US" sz="4400" b="1" dirty="0"/>
              <a:t> </a:t>
            </a:r>
            <a:r>
              <a:rPr lang="en-US" sz="4400" b="1" dirty="0" err="1"/>
              <a:t>Prioritas</a:t>
            </a:r>
            <a:r>
              <a:rPr lang="en-US" sz="4400" b="1" dirty="0"/>
              <a:t> Booting (Boot Priority)</a:t>
            </a:r>
          </a:p>
          <a:p>
            <a:r>
              <a:rPr lang="en-ID" sz="4400" b="1" dirty="0" err="1"/>
              <a:t>Manajemen</a:t>
            </a:r>
            <a:r>
              <a:rPr lang="en-ID" sz="4400" b="1" dirty="0"/>
              <a:t> </a:t>
            </a:r>
            <a:r>
              <a:rPr lang="en-ID" sz="4400" b="1" dirty="0" err="1"/>
              <a:t>Kesalahan</a:t>
            </a:r>
            <a:r>
              <a:rPr lang="en-ID" sz="4400" b="1" dirty="0"/>
              <a:t> Booting (Boot Failure)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9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3" y="0"/>
            <a:ext cx="10778782" cy="6858000"/>
          </a:xfrm>
        </p:spPr>
      </p:pic>
    </p:spTree>
    <p:extLst>
      <p:ext uri="{BB962C8B-B14F-4D97-AF65-F5344CB8AC3E}">
        <p14:creationId xmlns:p14="http://schemas.microsoft.com/office/powerpoint/2010/main" val="242226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6425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15" y="0"/>
            <a:ext cx="9935570" cy="6860668"/>
          </a:xfrm>
        </p:spPr>
      </p:pic>
    </p:spTree>
    <p:extLst>
      <p:ext uri="{BB962C8B-B14F-4D97-AF65-F5344CB8AC3E}">
        <p14:creationId xmlns:p14="http://schemas.microsoft.com/office/powerpoint/2010/main" val="2957898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3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41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3174"/>
          </a:xfrm>
        </p:spPr>
        <p:txBody>
          <a:bodyPr/>
          <a:lstStyle/>
          <a:p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Operasi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1" y="863174"/>
            <a:ext cx="11450471" cy="5892467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dirty="0" err="1"/>
              <a:t>perangkat</a:t>
            </a:r>
            <a:r>
              <a:rPr lang="en-US" sz="3200" dirty="0"/>
              <a:t> </a:t>
            </a:r>
            <a:r>
              <a:rPr lang="en-US" sz="3200" dirty="0" err="1"/>
              <a:t>lunak</a:t>
            </a:r>
            <a:r>
              <a:rPr lang="en-US" sz="3200" dirty="0"/>
              <a:t> </a:t>
            </a:r>
            <a:r>
              <a:rPr lang="en-US" sz="3200" b="1" dirty="0" err="1"/>
              <a:t>sistem</a:t>
            </a:r>
            <a:r>
              <a:rPr lang="en-US" sz="3200" dirty="0"/>
              <a:t> yang </a:t>
            </a:r>
            <a:r>
              <a:rPr lang="en-US" sz="3200" dirty="0" err="1"/>
              <a:t>mampu</a:t>
            </a:r>
            <a:r>
              <a:rPr lang="en-US" sz="3200" dirty="0"/>
              <a:t> </a:t>
            </a:r>
            <a:r>
              <a:rPr lang="en-US" sz="3200" dirty="0" err="1"/>
              <a:t>mengelola</a:t>
            </a:r>
            <a:r>
              <a:rPr lang="en-US" sz="3200" dirty="0"/>
              <a:t> 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daya</a:t>
            </a:r>
            <a:r>
              <a:rPr lang="en-US" sz="3200" dirty="0"/>
              <a:t> (resources) </a:t>
            </a:r>
            <a:r>
              <a:rPr lang="en-US" sz="3200" dirty="0" err="1"/>
              <a:t>dari</a:t>
            </a:r>
            <a:r>
              <a:rPr lang="en-US" sz="3200" dirty="0"/>
              <a:t> software </a:t>
            </a:r>
            <a:r>
              <a:rPr lang="en-US" sz="3200" dirty="0" err="1"/>
              <a:t>dan</a:t>
            </a:r>
            <a:r>
              <a:rPr lang="en-US" sz="3200" dirty="0"/>
              <a:t> hardware agar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berjalan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baik</a:t>
            </a:r>
            <a:r>
              <a:rPr lang="en-US" sz="3200" dirty="0"/>
              <a:t>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memudahkan</a:t>
            </a:r>
            <a:r>
              <a:rPr lang="en-US" sz="3200" dirty="0"/>
              <a:t> proses </a:t>
            </a:r>
            <a:r>
              <a:rPr lang="en-US" sz="3200" dirty="0" err="1"/>
              <a:t>interaksi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pengguna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user (</a:t>
            </a:r>
            <a:r>
              <a:rPr lang="en-US" sz="3200" dirty="0" err="1"/>
              <a:t>brainware</a:t>
            </a:r>
            <a:r>
              <a:rPr lang="en-US" sz="3200" dirty="0" smtClean="0"/>
              <a:t>).</a:t>
            </a:r>
          </a:p>
          <a:p>
            <a:endParaRPr lang="en-ID" sz="3200" dirty="0"/>
          </a:p>
          <a:p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perangkat</a:t>
            </a:r>
            <a:r>
              <a:rPr lang="en-US" sz="3200" dirty="0"/>
              <a:t> </a:t>
            </a:r>
            <a:r>
              <a:rPr lang="en-US" sz="3200" dirty="0" err="1"/>
              <a:t>lunak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yang </a:t>
            </a:r>
            <a:r>
              <a:rPr lang="en-US" sz="3200" dirty="0" err="1"/>
              <a:t>mengatur</a:t>
            </a:r>
            <a:r>
              <a:rPr lang="en-US" sz="3200" dirty="0"/>
              <a:t> 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daya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perangkat</a:t>
            </a:r>
            <a:r>
              <a:rPr lang="en-US" sz="3200" dirty="0"/>
              <a:t> </a:t>
            </a:r>
            <a:r>
              <a:rPr lang="en-US" sz="3200" dirty="0" err="1"/>
              <a:t>keras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perangkat</a:t>
            </a:r>
            <a:r>
              <a:rPr lang="en-US" sz="3200" dirty="0"/>
              <a:t> </a:t>
            </a:r>
            <a:r>
              <a:rPr lang="en-US" sz="3200" dirty="0" err="1"/>
              <a:t>lunak</a:t>
            </a:r>
            <a:r>
              <a:rPr lang="en-US" sz="3200" dirty="0"/>
              <a:t>,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daemon </a:t>
            </a:r>
            <a:r>
              <a:rPr lang="en-US" sz="3200" dirty="0" err="1"/>
              <a:t>untuk</a:t>
            </a:r>
            <a:r>
              <a:rPr lang="en-US" sz="3200" dirty="0"/>
              <a:t> program </a:t>
            </a:r>
            <a:r>
              <a:rPr lang="en-US" sz="3200" dirty="0" err="1" smtClean="0"/>
              <a:t>komputer</a:t>
            </a:r>
            <a:r>
              <a:rPr lang="en-US" sz="3200" dirty="0" smtClean="0"/>
              <a:t> . (Wikipedia)	</a:t>
            </a:r>
          </a:p>
          <a:p>
            <a:endParaRPr lang="en-ID" sz="3200" dirty="0"/>
          </a:p>
          <a:p>
            <a:r>
              <a:rPr lang="en-ID" sz="3200" dirty="0" smtClean="0"/>
              <a:t>Daemon: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>
                <a:hlinkClick r:id="rId2"/>
              </a:rPr>
              <a:t>program </a:t>
            </a:r>
            <a:r>
              <a:rPr lang="en-US" sz="3200" dirty="0" err="1">
                <a:hlinkClick r:id="rId2"/>
              </a:rPr>
              <a:t>komputer</a:t>
            </a:r>
            <a:r>
              <a:rPr lang="en-US" sz="3200" dirty="0"/>
              <a:t> yang </a:t>
            </a:r>
            <a:r>
              <a:rPr lang="en-US" sz="3200" dirty="0" err="1"/>
              <a:t>berjalan</a:t>
            </a:r>
            <a:r>
              <a:rPr lang="en-US" sz="3200" dirty="0"/>
              <a:t> di </a:t>
            </a:r>
            <a:r>
              <a:rPr lang="en-US" sz="3200" dirty="0" err="1">
                <a:hlinkClick r:id="rId3" tooltip="Latar belakang (komputer) (halaman belum tersedia)"/>
              </a:rPr>
              <a:t>latar</a:t>
            </a:r>
            <a:r>
              <a:rPr lang="en-US" sz="3200" dirty="0">
                <a:hlinkClick r:id="rId3" tooltip="Latar belakang (komputer) (halaman belum tersedia)"/>
              </a:rPr>
              <a:t> </a:t>
            </a:r>
            <a:r>
              <a:rPr lang="en-US" sz="3200" dirty="0" err="1">
                <a:hlinkClick r:id="rId3" tooltip="Latar belakang (komputer) (halaman belum tersedia)"/>
              </a:rPr>
              <a:t>belakang</a:t>
            </a:r>
            <a:r>
              <a:rPr lang="en-US" sz="3200" dirty="0"/>
              <a:t> </a:t>
            </a:r>
            <a:r>
              <a:rPr lang="en-US" sz="3200" dirty="0" smtClean="0"/>
              <a:t>yang </a:t>
            </a:r>
            <a:r>
              <a:rPr lang="en-US" sz="3200" dirty="0" err="1"/>
              <a:t>melakukan</a:t>
            </a:r>
            <a:r>
              <a:rPr lang="en-US" sz="3200" dirty="0"/>
              <a:t>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tugas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3552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Operasi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6000" dirty="0" smtClean="0"/>
              <a:t>Microsoft Windows</a:t>
            </a:r>
          </a:p>
          <a:p>
            <a:r>
              <a:rPr lang="en-ID" sz="6000" dirty="0" smtClean="0"/>
              <a:t>Unix</a:t>
            </a:r>
          </a:p>
          <a:p>
            <a:r>
              <a:rPr lang="en-ID" sz="6000" dirty="0" smtClean="0"/>
              <a:t>Mac OS X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37816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/>
              <a:t>Microsoft </a:t>
            </a:r>
            <a:r>
              <a:rPr lang="en-ID" dirty="0" smtClean="0"/>
              <a:t>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6000" dirty="0" smtClean="0"/>
              <a:t>Windows XP, Windows Vista, Windows 7, Windows 8, Windows 8.1, Windows 10</a:t>
            </a:r>
            <a:endParaRPr lang="en-US" sz="6000" dirty="0" smtClean="0"/>
          </a:p>
          <a:p>
            <a:endParaRPr lang="en-ID" dirty="0"/>
          </a:p>
          <a:p>
            <a:endParaRPr lang="en-ID" dirty="0" smtClean="0"/>
          </a:p>
        </p:txBody>
      </p:sp>
    </p:spTree>
    <p:extLst>
      <p:ext uri="{BB962C8B-B14F-4D97-AF65-F5344CB8AC3E}">
        <p14:creationId xmlns:p14="http://schemas.microsoft.com/office/powerpoint/2010/main" val="378239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BSD</a:t>
            </a:r>
          </a:p>
          <a:p>
            <a:r>
              <a:rPr lang="en-ID" dirty="0" smtClean="0"/>
              <a:t>GNU/LINUX</a:t>
            </a:r>
            <a:r>
              <a:rPr lang="en-US" dirty="0" smtClean="0"/>
              <a:t> : </a:t>
            </a:r>
            <a:r>
              <a:rPr lang="en-US" dirty="0" err="1" smtClean="0"/>
              <a:t>Debian</a:t>
            </a:r>
            <a:r>
              <a:rPr lang="en-US" dirty="0" smtClean="0"/>
              <a:t>, Ubuntu, Fedora, CentOS, </a:t>
            </a:r>
            <a:r>
              <a:rPr lang="en-US" dirty="0" err="1" smtClean="0"/>
              <a:t>OpenSUSE</a:t>
            </a:r>
            <a:r>
              <a:rPr lang="en-US" dirty="0" smtClean="0"/>
              <a:t>, </a:t>
            </a:r>
            <a:r>
              <a:rPr lang="en-US" dirty="0" err="1" smtClean="0"/>
              <a:t>Mandriva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...</a:t>
            </a:r>
            <a:endParaRPr lang="en-ID" dirty="0" smtClean="0"/>
          </a:p>
        </p:txBody>
      </p:sp>
    </p:spTree>
    <p:extLst>
      <p:ext uri="{BB962C8B-B14F-4D97-AF65-F5344CB8AC3E}">
        <p14:creationId xmlns:p14="http://schemas.microsoft.com/office/powerpoint/2010/main" val="166902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3457"/>
          </a:xfrm>
        </p:spPr>
        <p:txBody>
          <a:bodyPr/>
          <a:lstStyle/>
          <a:p>
            <a:r>
              <a:rPr lang="en-ID" dirty="0" smtClean="0"/>
              <a:t>MATERI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549" y="873457"/>
            <a:ext cx="9543451" cy="5841242"/>
          </a:xfrm>
        </p:spPr>
        <p:txBody>
          <a:bodyPr>
            <a:normAutofit/>
          </a:bodyPr>
          <a:lstStyle/>
          <a:p>
            <a:r>
              <a:rPr lang="en-ID" dirty="0" smtClean="0"/>
              <a:t>K3LH</a:t>
            </a:r>
          </a:p>
          <a:p>
            <a:r>
              <a:rPr lang="en-ID" dirty="0" smtClean="0"/>
              <a:t>Hardware </a:t>
            </a:r>
            <a:r>
              <a:rPr lang="en-ID" dirty="0" err="1" smtClean="0"/>
              <a:t>Komputer</a:t>
            </a:r>
            <a:endParaRPr lang="en-ID" dirty="0" smtClean="0"/>
          </a:p>
          <a:p>
            <a:r>
              <a:rPr lang="en-ID" dirty="0" smtClean="0"/>
              <a:t>BIOS</a:t>
            </a:r>
          </a:p>
          <a:p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Operasi</a:t>
            </a:r>
            <a:endParaRPr lang="en-ID" dirty="0" smtClean="0"/>
          </a:p>
          <a:p>
            <a:r>
              <a:rPr lang="en-ID" dirty="0" smtClean="0"/>
              <a:t>Driver </a:t>
            </a:r>
            <a:r>
              <a:rPr lang="en-ID" dirty="0" err="1" smtClean="0"/>
              <a:t>Perangkat</a:t>
            </a:r>
            <a:r>
              <a:rPr lang="en-ID" dirty="0" smtClean="0"/>
              <a:t> </a:t>
            </a:r>
            <a:r>
              <a:rPr lang="en-ID" dirty="0" err="1" smtClean="0"/>
              <a:t>Keras</a:t>
            </a:r>
            <a:endParaRPr lang="en-ID" dirty="0" smtClean="0"/>
          </a:p>
          <a:p>
            <a:r>
              <a:rPr lang="en-ID" dirty="0" smtClean="0"/>
              <a:t>Software </a:t>
            </a:r>
            <a:r>
              <a:rPr lang="en-ID" dirty="0" err="1" smtClean="0"/>
              <a:t>Aplikasi</a:t>
            </a:r>
            <a:endParaRPr lang="en-ID" dirty="0" smtClean="0"/>
          </a:p>
          <a:p>
            <a:r>
              <a:rPr lang="en-ID" dirty="0" err="1" smtClean="0"/>
              <a:t>Jaringan</a:t>
            </a:r>
            <a:r>
              <a:rPr lang="en-ID" dirty="0" smtClean="0"/>
              <a:t> </a:t>
            </a:r>
            <a:r>
              <a:rPr lang="en-ID" dirty="0" err="1" smtClean="0"/>
              <a:t>Komputer</a:t>
            </a:r>
            <a:endParaRPr lang="en-ID" dirty="0" smtClean="0"/>
          </a:p>
          <a:p>
            <a:r>
              <a:rPr lang="en-ID" dirty="0" err="1" smtClean="0"/>
              <a:t>Alamat</a:t>
            </a:r>
            <a:r>
              <a:rPr lang="en-ID" dirty="0" smtClean="0"/>
              <a:t> IP</a:t>
            </a:r>
          </a:p>
          <a:p>
            <a:r>
              <a:rPr lang="en-ID" dirty="0" err="1" smtClean="0"/>
              <a:t>Desain</a:t>
            </a:r>
            <a:r>
              <a:rPr lang="en-ID" dirty="0" smtClean="0"/>
              <a:t> LAN</a:t>
            </a:r>
          </a:p>
          <a:p>
            <a:r>
              <a:rPr lang="en-ID" dirty="0" smtClean="0"/>
              <a:t>Troubleshoot 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71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34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27" y="12283"/>
            <a:ext cx="8557146" cy="6845717"/>
          </a:xfrm>
        </p:spPr>
      </p:pic>
    </p:spTree>
    <p:extLst>
      <p:ext uri="{BB962C8B-B14F-4D97-AF65-F5344CB8AC3E}">
        <p14:creationId xmlns:p14="http://schemas.microsoft.com/office/powerpoint/2010/main" val="1411744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81" y="0"/>
            <a:ext cx="9208028" cy="6906021"/>
          </a:xfrm>
        </p:spPr>
      </p:pic>
    </p:spTree>
    <p:extLst>
      <p:ext uri="{BB962C8B-B14F-4D97-AF65-F5344CB8AC3E}">
        <p14:creationId xmlns:p14="http://schemas.microsoft.com/office/powerpoint/2010/main" val="136277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MAC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6600" dirty="0" smtClean="0"/>
              <a:t>MAC OS X</a:t>
            </a:r>
          </a:p>
          <a:p>
            <a:r>
              <a:rPr lang="en-ID" sz="6600" dirty="0" smtClean="0"/>
              <a:t>iOS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642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99" y="0"/>
            <a:ext cx="10964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Driver </a:t>
            </a:r>
            <a:r>
              <a:rPr lang="en-ID" dirty="0" err="1" smtClean="0"/>
              <a:t>Perangkat</a:t>
            </a:r>
            <a:r>
              <a:rPr lang="en-ID" dirty="0" smtClean="0"/>
              <a:t> </a:t>
            </a:r>
            <a:r>
              <a:rPr lang="en-ID" dirty="0" err="1" smtClean="0"/>
              <a:t>Keras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Driver </a:t>
            </a:r>
            <a:r>
              <a:rPr lang="en-US" sz="4400" dirty="0" err="1" smtClean="0"/>
              <a:t>adalah</a:t>
            </a:r>
            <a:r>
              <a:rPr lang="en-US" sz="4400" dirty="0" smtClean="0"/>
              <a:t> </a:t>
            </a:r>
            <a:r>
              <a:rPr lang="en-US" sz="4400" dirty="0" err="1"/>
              <a:t>komponen</a:t>
            </a:r>
            <a:r>
              <a:rPr lang="en-US" sz="4400" dirty="0"/>
              <a:t> software yang </a:t>
            </a:r>
            <a:r>
              <a:rPr lang="en-US" sz="4400" dirty="0" err="1"/>
              <a:t>berfungsi</a:t>
            </a:r>
            <a:r>
              <a:rPr lang="en-US" sz="4400" dirty="0"/>
              <a:t> </a:t>
            </a:r>
            <a:r>
              <a:rPr lang="en-US" sz="4400" dirty="0" err="1"/>
              <a:t>sebagai</a:t>
            </a:r>
            <a:r>
              <a:rPr lang="en-US" sz="4400" dirty="0"/>
              <a:t> </a:t>
            </a:r>
            <a:r>
              <a:rPr lang="en-US" sz="4400" b="1" dirty="0" err="1">
                <a:solidFill>
                  <a:srgbClr val="00B0F0"/>
                </a:solidFill>
              </a:rPr>
              <a:t>perangkat</a:t>
            </a:r>
            <a:r>
              <a:rPr lang="en-US" sz="4400" b="1" dirty="0">
                <a:solidFill>
                  <a:srgbClr val="00B0F0"/>
                </a:solidFill>
              </a:rPr>
              <a:t> </a:t>
            </a:r>
            <a:r>
              <a:rPr lang="en-US" sz="4400" b="1" dirty="0" err="1">
                <a:solidFill>
                  <a:srgbClr val="00B0F0"/>
                </a:solidFill>
              </a:rPr>
              <a:t>komunikasi</a:t>
            </a:r>
            <a:r>
              <a:rPr lang="en-US" sz="4400" b="1" dirty="0">
                <a:solidFill>
                  <a:srgbClr val="00B0F0"/>
                </a:solidFill>
              </a:rPr>
              <a:t> </a:t>
            </a:r>
            <a:r>
              <a:rPr lang="en-US" sz="4400" b="1" dirty="0" err="1">
                <a:solidFill>
                  <a:srgbClr val="00B0F0"/>
                </a:solidFill>
              </a:rPr>
              <a:t>antara</a:t>
            </a:r>
            <a:r>
              <a:rPr lang="en-US" sz="4400" b="1" dirty="0">
                <a:solidFill>
                  <a:srgbClr val="00B0F0"/>
                </a:solidFill>
              </a:rPr>
              <a:t> </a:t>
            </a:r>
            <a:r>
              <a:rPr lang="en-US" sz="4400" b="1" dirty="0" err="1">
                <a:solidFill>
                  <a:srgbClr val="00B0F0"/>
                </a:solidFill>
              </a:rPr>
              <a:t>Sistem</a:t>
            </a:r>
            <a:r>
              <a:rPr lang="en-US" sz="4400" b="1" dirty="0">
                <a:solidFill>
                  <a:srgbClr val="00B0F0"/>
                </a:solidFill>
              </a:rPr>
              <a:t> </a:t>
            </a:r>
            <a:r>
              <a:rPr lang="en-US" sz="4400" b="1" dirty="0" err="1">
                <a:solidFill>
                  <a:srgbClr val="00B0F0"/>
                </a:solidFill>
              </a:rPr>
              <a:t>Operasi</a:t>
            </a:r>
            <a:r>
              <a:rPr lang="en-US" sz="4400" b="1" dirty="0">
                <a:solidFill>
                  <a:srgbClr val="00B0F0"/>
                </a:solidFill>
              </a:rPr>
              <a:t> </a:t>
            </a:r>
            <a:r>
              <a:rPr lang="en-US" sz="4400" b="1" dirty="0" err="1">
                <a:solidFill>
                  <a:srgbClr val="00B0F0"/>
                </a:solidFill>
              </a:rPr>
              <a:t>dan</a:t>
            </a:r>
            <a:r>
              <a:rPr lang="en-US" sz="4400" b="1" dirty="0">
                <a:solidFill>
                  <a:srgbClr val="00B0F0"/>
                </a:solidFill>
              </a:rPr>
              <a:t> hardware</a:t>
            </a:r>
            <a:r>
              <a:rPr lang="en-US" sz="4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68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6286"/>
          </a:xfrm>
        </p:spPr>
        <p:txBody>
          <a:bodyPr>
            <a:normAutofit/>
          </a:bodyPr>
          <a:lstStyle/>
          <a:p>
            <a:r>
              <a:rPr lang="en-ID" dirty="0" smtClean="0"/>
              <a:t>Software </a:t>
            </a:r>
            <a:r>
              <a:rPr lang="en-ID" dirty="0" err="1" smtClean="0"/>
              <a:t>Aplikasi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214650"/>
            <a:ext cx="10233800" cy="5643349"/>
          </a:xfrm>
        </p:spPr>
        <p:txBody>
          <a:bodyPr>
            <a:normAutofit/>
          </a:bodyPr>
          <a:lstStyle/>
          <a:p>
            <a:r>
              <a:rPr lang="en-ID" sz="3600" dirty="0" err="1" smtClean="0"/>
              <a:t>Bawaan</a:t>
            </a:r>
            <a:r>
              <a:rPr lang="en-ID" sz="3600" dirty="0" smtClean="0"/>
              <a:t> Windows:</a:t>
            </a:r>
          </a:p>
          <a:p>
            <a:pPr lvl="1"/>
            <a:r>
              <a:rPr lang="en-ID" sz="3200" dirty="0" smtClean="0"/>
              <a:t>Device Manager</a:t>
            </a:r>
          </a:p>
          <a:p>
            <a:pPr lvl="1"/>
            <a:r>
              <a:rPr lang="en-ID" sz="3200" dirty="0" smtClean="0"/>
              <a:t>Task Manager</a:t>
            </a:r>
          </a:p>
          <a:p>
            <a:pPr lvl="1"/>
            <a:r>
              <a:rPr lang="en-ID" sz="3200" dirty="0" smtClean="0"/>
              <a:t>Disk Management</a:t>
            </a:r>
          </a:p>
          <a:p>
            <a:pPr lvl="1"/>
            <a:r>
              <a:rPr lang="en-ID" sz="3200" dirty="0" smtClean="0"/>
              <a:t>Command Prompt</a:t>
            </a:r>
          </a:p>
          <a:p>
            <a:pPr lvl="1"/>
            <a:r>
              <a:rPr lang="en-ID" sz="3200" dirty="0" smtClean="0"/>
              <a:t>Direct X Diagnostic Tool (</a:t>
            </a:r>
            <a:r>
              <a:rPr lang="en-ID" sz="3200" dirty="0" err="1" smtClean="0"/>
              <a:t>DxDiag</a:t>
            </a:r>
            <a:r>
              <a:rPr lang="en-ID" sz="3200" dirty="0" smtClean="0"/>
              <a:t>)</a:t>
            </a:r>
          </a:p>
          <a:p>
            <a:pPr lvl="1"/>
            <a:r>
              <a:rPr lang="en-ID" sz="3200" dirty="0" smtClean="0"/>
              <a:t>Microsoft Configuration (</a:t>
            </a:r>
            <a:r>
              <a:rPr lang="en-ID" sz="3200" dirty="0" err="1" smtClean="0"/>
              <a:t>MSConfig</a:t>
            </a:r>
            <a:r>
              <a:rPr lang="en-ID" sz="3200" dirty="0" smtClean="0"/>
              <a:t>)</a:t>
            </a:r>
          </a:p>
          <a:p>
            <a:pPr lvl="1"/>
            <a:r>
              <a:rPr lang="en-ID" sz="3200" dirty="0" smtClean="0"/>
              <a:t>Registry Editor (</a:t>
            </a:r>
            <a:r>
              <a:rPr lang="en-ID" sz="3200" dirty="0" err="1" smtClean="0"/>
              <a:t>regedit</a:t>
            </a:r>
            <a:r>
              <a:rPr lang="en-ID" sz="3200" dirty="0" smtClean="0"/>
              <a:t>)</a:t>
            </a:r>
          </a:p>
          <a:p>
            <a:pPr lvl="1"/>
            <a:r>
              <a:rPr lang="en-ID" sz="3200" dirty="0" smtClean="0"/>
              <a:t>MS Paint</a:t>
            </a:r>
          </a:p>
          <a:p>
            <a:pPr lvl="1"/>
            <a:r>
              <a:rPr lang="en-ID" sz="3200" dirty="0" err="1" smtClean="0"/>
              <a:t>Snippingtool</a:t>
            </a:r>
            <a:endParaRPr lang="en-ID" sz="3200" dirty="0" smtClean="0"/>
          </a:p>
          <a:p>
            <a:pPr lvl="1"/>
            <a:r>
              <a:rPr lang="en-ID" sz="3200" dirty="0" err="1" smtClean="0"/>
              <a:t>Dll</a:t>
            </a:r>
            <a:r>
              <a:rPr lang="en-ID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1756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Perangkat</a:t>
            </a:r>
            <a:r>
              <a:rPr lang="en-ID" dirty="0" smtClean="0"/>
              <a:t> </a:t>
            </a:r>
            <a:r>
              <a:rPr lang="en-ID" dirty="0" err="1" smtClean="0"/>
              <a:t>Jaringan</a:t>
            </a:r>
            <a:r>
              <a:rPr lang="en-ID" dirty="0" smtClean="0"/>
              <a:t> </a:t>
            </a:r>
            <a:r>
              <a:rPr lang="en-ID" dirty="0" err="1" smtClean="0"/>
              <a:t>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4000" dirty="0" smtClean="0"/>
              <a:t>Modem</a:t>
            </a:r>
          </a:p>
          <a:p>
            <a:r>
              <a:rPr lang="en-ID" sz="4000" dirty="0" smtClean="0"/>
              <a:t>Router</a:t>
            </a:r>
          </a:p>
          <a:p>
            <a:r>
              <a:rPr lang="en-ID" sz="4000" dirty="0" smtClean="0"/>
              <a:t>Switch/Hub</a:t>
            </a:r>
          </a:p>
          <a:p>
            <a:r>
              <a:rPr lang="en-ID" sz="4000" dirty="0" err="1" smtClean="0"/>
              <a:t>Kabel</a:t>
            </a:r>
            <a:r>
              <a:rPr lang="en-ID" sz="4000" dirty="0" smtClean="0"/>
              <a:t> UTP</a:t>
            </a:r>
          </a:p>
          <a:p>
            <a:r>
              <a:rPr lang="en-ID" sz="4000" dirty="0" smtClean="0"/>
              <a:t>RJ45</a:t>
            </a:r>
          </a:p>
          <a:p>
            <a:r>
              <a:rPr lang="en-ID" sz="4000" dirty="0" smtClean="0"/>
              <a:t>Access Point</a:t>
            </a:r>
          </a:p>
        </p:txBody>
      </p:sp>
    </p:spTree>
    <p:extLst>
      <p:ext uri="{BB962C8B-B14F-4D97-AF65-F5344CB8AC3E}">
        <p14:creationId xmlns:p14="http://schemas.microsoft.com/office/powerpoint/2010/main" val="3342043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Modem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28" y="0"/>
            <a:ext cx="6878472" cy="6878472"/>
          </a:xfrm>
        </p:spPr>
      </p:pic>
    </p:spTree>
    <p:extLst>
      <p:ext uri="{BB962C8B-B14F-4D97-AF65-F5344CB8AC3E}">
        <p14:creationId xmlns:p14="http://schemas.microsoft.com/office/powerpoint/2010/main" val="42953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K3LH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3600" dirty="0" err="1" smtClean="0"/>
              <a:t>Adalah</a:t>
            </a:r>
            <a:r>
              <a:rPr lang="en-ID" sz="3600" dirty="0" smtClean="0"/>
              <a:t> </a:t>
            </a:r>
            <a:r>
              <a:rPr lang="en-US" sz="3600" dirty="0"/>
              <a:t>program </a:t>
            </a:r>
            <a:r>
              <a:rPr lang="en-US" sz="3600" dirty="0" err="1"/>
              <a:t>kesehatan</a:t>
            </a:r>
            <a:r>
              <a:rPr lang="en-US" sz="3600" dirty="0"/>
              <a:t>, </a:t>
            </a:r>
            <a:r>
              <a:rPr lang="en-US" sz="3600" dirty="0" err="1"/>
              <a:t>keselamatan</a:t>
            </a:r>
            <a:r>
              <a:rPr lang="en-US" sz="3600" dirty="0"/>
              <a:t> </a:t>
            </a:r>
            <a:r>
              <a:rPr lang="en-US" sz="3600" dirty="0" err="1"/>
              <a:t>kerja</a:t>
            </a:r>
            <a:r>
              <a:rPr lang="en-US" sz="3600" dirty="0"/>
              <a:t>,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lingkungan</a:t>
            </a:r>
            <a:r>
              <a:rPr lang="en-US" sz="3600" dirty="0"/>
              <a:t> </a:t>
            </a:r>
            <a:r>
              <a:rPr lang="en-US" sz="3600" dirty="0" err="1"/>
              <a:t>hidup</a:t>
            </a:r>
            <a:r>
              <a:rPr lang="en-US" sz="3600" dirty="0"/>
              <a:t> </a:t>
            </a:r>
            <a:r>
              <a:rPr lang="en-US" sz="3600" dirty="0" err="1"/>
              <a:t>suatu</a:t>
            </a:r>
            <a:r>
              <a:rPr lang="en-US" sz="3600" dirty="0"/>
              <a:t> </a:t>
            </a:r>
            <a:r>
              <a:rPr lang="en-US" sz="3600" dirty="0" err="1"/>
              <a:t>instansi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perusahaan</a:t>
            </a:r>
            <a:r>
              <a:rPr lang="en-US" sz="3600" dirty="0"/>
              <a:t> yang </a:t>
            </a:r>
            <a:r>
              <a:rPr lang="en-US" sz="3600" dirty="0" err="1"/>
              <a:t>memiliki</a:t>
            </a:r>
            <a:r>
              <a:rPr lang="en-US" sz="3600" dirty="0"/>
              <a:t> </a:t>
            </a:r>
            <a:r>
              <a:rPr lang="en-US" sz="3600" dirty="0" err="1"/>
              <a:t>banyak</a:t>
            </a:r>
            <a:r>
              <a:rPr lang="en-US" sz="3600" dirty="0"/>
              <a:t> </a:t>
            </a:r>
            <a:r>
              <a:rPr lang="en-US" sz="3600" dirty="0" err="1"/>
              <a:t>kesehatan</a:t>
            </a:r>
            <a:r>
              <a:rPr lang="en-US" sz="3600" dirty="0"/>
              <a:t> </a:t>
            </a:r>
            <a:r>
              <a:rPr lang="en-US" sz="3600" dirty="0" err="1"/>
              <a:t>kerja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karyawan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err="1"/>
              <a:t>upaya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melindungi</a:t>
            </a:r>
            <a:r>
              <a:rPr lang="en-US" sz="3600" dirty="0"/>
              <a:t> </a:t>
            </a:r>
            <a:r>
              <a:rPr lang="en-US" sz="3600" dirty="0" err="1"/>
              <a:t>karyawan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tenaga</a:t>
            </a:r>
            <a:r>
              <a:rPr lang="en-US" sz="3600" dirty="0"/>
              <a:t> </a:t>
            </a:r>
            <a:r>
              <a:rPr lang="en-US" sz="3600" dirty="0" err="1"/>
              <a:t>kerja</a:t>
            </a:r>
            <a:r>
              <a:rPr lang="en-US" sz="3600" dirty="0"/>
              <a:t> agar </a:t>
            </a:r>
            <a:r>
              <a:rPr lang="en-US" sz="3600" dirty="0" err="1"/>
              <a:t>selalu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keadaan</a:t>
            </a:r>
            <a:r>
              <a:rPr lang="en-US" sz="3600" dirty="0"/>
              <a:t> </a:t>
            </a:r>
            <a:r>
              <a:rPr lang="en-US" sz="3600" dirty="0" err="1"/>
              <a:t>sehat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selamat</a:t>
            </a:r>
            <a:r>
              <a:rPr lang="en-US" sz="3600" dirty="0"/>
              <a:t> </a:t>
            </a:r>
            <a:r>
              <a:rPr lang="en-US" sz="3600" dirty="0" err="1"/>
              <a:t>selama</a:t>
            </a:r>
            <a:r>
              <a:rPr lang="en-US" sz="3600" dirty="0"/>
              <a:t> </a:t>
            </a:r>
            <a:r>
              <a:rPr lang="en-US" sz="3600" dirty="0" err="1"/>
              <a:t>bekerja</a:t>
            </a:r>
            <a:r>
              <a:rPr lang="en-US" sz="3600" dirty="0"/>
              <a:t> di </a:t>
            </a:r>
            <a:r>
              <a:rPr lang="en-US" sz="3600" dirty="0" err="1"/>
              <a:t>tempat</a:t>
            </a:r>
            <a:r>
              <a:rPr lang="en-US" sz="3600" dirty="0"/>
              <a:t> </a:t>
            </a:r>
            <a:r>
              <a:rPr lang="en-US" sz="3600" dirty="0" err="1"/>
              <a:t>kerja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070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56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2209" cy="6858000"/>
          </a:xfrm>
        </p:spPr>
      </p:pic>
    </p:spTree>
    <p:extLst>
      <p:ext uri="{BB962C8B-B14F-4D97-AF65-F5344CB8AC3E}">
        <p14:creationId xmlns:p14="http://schemas.microsoft.com/office/powerpoint/2010/main" val="2291551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" y="0"/>
            <a:ext cx="10757647" cy="6858000"/>
          </a:xfrm>
        </p:spPr>
      </p:pic>
    </p:spTree>
    <p:extLst>
      <p:ext uri="{BB962C8B-B14F-4D97-AF65-F5344CB8AC3E}">
        <p14:creationId xmlns:p14="http://schemas.microsoft.com/office/powerpoint/2010/main" val="1503243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3" y="0"/>
            <a:ext cx="10887807" cy="6858000"/>
          </a:xfrm>
        </p:spPr>
      </p:pic>
    </p:spTree>
    <p:extLst>
      <p:ext uri="{BB962C8B-B14F-4D97-AF65-F5344CB8AC3E}">
        <p14:creationId xmlns:p14="http://schemas.microsoft.com/office/powerpoint/2010/main" val="3249782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18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21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bg1"/>
                </a:solidFill>
              </a:rPr>
              <a:t>Access Point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" y="1792999"/>
            <a:ext cx="6716138" cy="46211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31" y="262814"/>
            <a:ext cx="3071885" cy="3071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578" y="3118561"/>
            <a:ext cx="3700676" cy="37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25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IP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4800" dirty="0" smtClean="0"/>
              <a:t>192.168.0.112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686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8052" b="25174"/>
          <a:stretch/>
        </p:blipFill>
        <p:spPr>
          <a:xfrm>
            <a:off x="-1" y="-1"/>
            <a:ext cx="953978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0776" r="49860"/>
          <a:stretch/>
        </p:blipFill>
        <p:spPr>
          <a:xfrm>
            <a:off x="0" y="854471"/>
            <a:ext cx="12192001" cy="51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68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223" y="0"/>
            <a:ext cx="6029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6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2639"/>
          </a:xfrm>
        </p:spPr>
        <p:txBody>
          <a:bodyPr/>
          <a:lstStyle/>
          <a:p>
            <a:r>
              <a:rPr lang="en-ID" dirty="0" smtClean="0"/>
              <a:t>UU K3LH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323832"/>
            <a:ext cx="10233800" cy="5431809"/>
          </a:xfrm>
        </p:spPr>
        <p:txBody>
          <a:bodyPr>
            <a:normAutofit/>
          </a:bodyPr>
          <a:lstStyle/>
          <a:p>
            <a:r>
              <a:rPr lang="fi-FI" sz="4400" dirty="0"/>
              <a:t>UU Nomor 1 Tahun 1970 tentang keselamatan </a:t>
            </a:r>
            <a:r>
              <a:rPr lang="fi-FI" sz="4400" dirty="0" smtClean="0"/>
              <a:t>kerja.</a:t>
            </a:r>
          </a:p>
          <a:p>
            <a:pPr marL="0" indent="0">
              <a:buNone/>
            </a:pPr>
            <a:endParaRPr lang="fi-FI" sz="4400" dirty="0" smtClean="0"/>
          </a:p>
          <a:p>
            <a:r>
              <a:rPr lang="es-ES" sz="4400" dirty="0"/>
              <a:t>UU No. 23 </a:t>
            </a:r>
            <a:r>
              <a:rPr lang="es-ES" sz="4400" dirty="0" err="1"/>
              <a:t>tahun</a:t>
            </a:r>
            <a:r>
              <a:rPr lang="es-ES" sz="4400" dirty="0"/>
              <a:t> 1992 </a:t>
            </a:r>
            <a:r>
              <a:rPr lang="es-ES" sz="4400" dirty="0" err="1"/>
              <a:t>tentang</a:t>
            </a:r>
            <a:r>
              <a:rPr lang="es-ES" sz="4400" dirty="0"/>
              <a:t> </a:t>
            </a:r>
            <a:r>
              <a:rPr lang="es-ES" sz="4400" dirty="0" err="1"/>
              <a:t>kesehatan</a:t>
            </a:r>
            <a:r>
              <a:rPr lang="es-ES" sz="4400" dirty="0" smtClean="0"/>
              <a:t>.</a:t>
            </a:r>
          </a:p>
          <a:p>
            <a:pPr marL="0" indent="0">
              <a:buNone/>
            </a:pPr>
            <a:endParaRPr lang="es-ES" sz="4400" dirty="0" smtClean="0"/>
          </a:p>
          <a:p>
            <a:r>
              <a:rPr lang="en-US" sz="4400" dirty="0"/>
              <a:t>UU No. 13 </a:t>
            </a:r>
            <a:r>
              <a:rPr lang="en-US" sz="4400" dirty="0" err="1"/>
              <a:t>Tahun</a:t>
            </a:r>
            <a:r>
              <a:rPr lang="en-US" sz="4400" dirty="0"/>
              <a:t> 2003 yang </a:t>
            </a:r>
            <a:r>
              <a:rPr lang="en-US" sz="4400" dirty="0" err="1"/>
              <a:t>mengatur</a:t>
            </a:r>
            <a:r>
              <a:rPr lang="en-US" sz="4400" dirty="0"/>
              <a:t> </a:t>
            </a:r>
            <a:r>
              <a:rPr lang="en-US" sz="4400" dirty="0" err="1"/>
              <a:t>mengenai</a:t>
            </a:r>
            <a:r>
              <a:rPr lang="en-US" sz="4400" dirty="0"/>
              <a:t> </a:t>
            </a:r>
            <a:r>
              <a:rPr lang="en-US" sz="4400" dirty="0" err="1"/>
              <a:t>segala</a:t>
            </a:r>
            <a:r>
              <a:rPr lang="en-US" sz="4400" dirty="0"/>
              <a:t> </a:t>
            </a:r>
            <a:r>
              <a:rPr lang="en-US" sz="4400" dirty="0" err="1"/>
              <a:t>hal</a:t>
            </a:r>
            <a:r>
              <a:rPr lang="en-US" sz="4400" dirty="0"/>
              <a:t> yang </a:t>
            </a:r>
            <a:r>
              <a:rPr lang="en-US" sz="4400" dirty="0" err="1"/>
              <a:t>berhubungan</a:t>
            </a:r>
            <a:r>
              <a:rPr lang="en-US" sz="4400" dirty="0"/>
              <a:t> </a:t>
            </a:r>
            <a:r>
              <a:rPr lang="en-US" sz="4400" dirty="0" err="1"/>
              <a:t>dengan</a:t>
            </a:r>
            <a:r>
              <a:rPr lang="en-US" sz="4400" dirty="0"/>
              <a:t> </a:t>
            </a:r>
            <a:r>
              <a:rPr lang="en-US" sz="4400" dirty="0" err="1"/>
              <a:t>ketenagakerjaan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853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0"/>
            <a:ext cx="8743949" cy="6858000"/>
          </a:xfrm>
        </p:spPr>
      </p:pic>
    </p:spTree>
    <p:extLst>
      <p:ext uri="{BB962C8B-B14F-4D97-AF65-F5344CB8AC3E}">
        <p14:creationId xmlns:p14="http://schemas.microsoft.com/office/powerpoint/2010/main" val="1195138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555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Troubleshoot 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Ping </a:t>
            </a:r>
            <a:r>
              <a:rPr lang="en-ID" dirty="0" smtClean="0">
                <a:hlinkClick r:id="rId2"/>
              </a:rPr>
              <a:t>www.google.com</a:t>
            </a:r>
            <a:endParaRPr lang="en-ID" dirty="0" smtClean="0"/>
          </a:p>
          <a:p>
            <a:r>
              <a:rPr lang="en-ID" dirty="0" smtClean="0"/>
              <a:t>Ping 8.8.8.8</a:t>
            </a:r>
          </a:p>
          <a:p>
            <a:r>
              <a:rPr lang="en-ID" dirty="0" smtClean="0"/>
              <a:t>Ping 8.8.8.8 -t</a:t>
            </a:r>
          </a:p>
          <a:p>
            <a:r>
              <a:rPr lang="en-ID" dirty="0" smtClean="0"/>
              <a:t>ipconfig</a:t>
            </a:r>
          </a:p>
          <a:p>
            <a:r>
              <a:rPr lang="en-ID" dirty="0" smtClean="0"/>
              <a:t>ipconfig /release</a:t>
            </a:r>
          </a:p>
          <a:p>
            <a:r>
              <a:rPr lang="en-ID" dirty="0" smtClean="0"/>
              <a:t>ipconfig /</a:t>
            </a:r>
            <a:r>
              <a:rPr lang="en-ID" dirty="0" err="1" smtClean="0"/>
              <a:t>flushdns</a:t>
            </a:r>
            <a:endParaRPr lang="en-ID" dirty="0" smtClean="0"/>
          </a:p>
          <a:p>
            <a:r>
              <a:rPr lang="en-ID" dirty="0" smtClean="0"/>
              <a:t>ipconfig /all</a:t>
            </a:r>
          </a:p>
          <a:p>
            <a:r>
              <a:rPr lang="en-ID" dirty="0" err="1" smtClean="0"/>
              <a:t>Tracert</a:t>
            </a:r>
            <a:r>
              <a:rPr lang="en-ID" dirty="0" smtClean="0"/>
              <a:t> www.google.com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8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048"/>
          </a:xfrm>
        </p:spPr>
        <p:txBody>
          <a:bodyPr/>
          <a:lstStyle/>
          <a:p>
            <a:r>
              <a:rPr lang="en-ID" dirty="0" smtClean="0"/>
              <a:t>Hardware </a:t>
            </a:r>
            <a:r>
              <a:rPr lang="en-ID" dirty="0" err="1" smtClean="0"/>
              <a:t>Komputer</a:t>
            </a:r>
            <a:r>
              <a:rPr lang="en-ID" dirty="0" smtClean="0"/>
              <a:t> </a:t>
            </a:r>
            <a:r>
              <a:rPr lang="en-ID" dirty="0" err="1" smtClean="0"/>
              <a:t>Utama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928049"/>
            <a:ext cx="10233800" cy="5773002"/>
          </a:xfrm>
        </p:spPr>
        <p:txBody>
          <a:bodyPr>
            <a:noAutofit/>
          </a:bodyPr>
          <a:lstStyle/>
          <a:p>
            <a:r>
              <a:rPr lang="en-ID" sz="4400" dirty="0" smtClean="0"/>
              <a:t>Processor (CPU = Central Processing Unit)</a:t>
            </a:r>
          </a:p>
          <a:p>
            <a:r>
              <a:rPr lang="en-ID" sz="4400" dirty="0" smtClean="0"/>
              <a:t>RAM (Random Access Memory)</a:t>
            </a:r>
          </a:p>
          <a:p>
            <a:r>
              <a:rPr lang="en-ID" sz="4400" dirty="0"/>
              <a:t>VGA (Video Graphics Array) / VGA </a:t>
            </a:r>
            <a:r>
              <a:rPr lang="en-ID" sz="4400" dirty="0" smtClean="0"/>
              <a:t>Card</a:t>
            </a:r>
          </a:p>
          <a:p>
            <a:r>
              <a:rPr lang="en-ID" sz="4400" dirty="0" smtClean="0"/>
              <a:t>HDD (Hard Disc) / SSD (Solid State Drive)</a:t>
            </a:r>
          </a:p>
          <a:p>
            <a:r>
              <a:rPr lang="en-ID" sz="4400" dirty="0" smtClean="0"/>
              <a:t>Power Supply Unit (PSU)</a:t>
            </a:r>
          </a:p>
          <a:p>
            <a:r>
              <a:rPr lang="en-ID" sz="4400" dirty="0" smtClean="0"/>
              <a:t>Motherboard / Mainboard</a:t>
            </a:r>
          </a:p>
          <a:p>
            <a:r>
              <a:rPr lang="en-ID" sz="4400" dirty="0" smtClean="0"/>
              <a:t>Casing</a:t>
            </a:r>
          </a:p>
          <a:p>
            <a:r>
              <a:rPr lang="en-ID" sz="4400" dirty="0" smtClean="0"/>
              <a:t>Monitor, Mouse &amp; Keyboard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13428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7104"/>
          </a:xfrm>
        </p:spPr>
        <p:txBody>
          <a:bodyPr/>
          <a:lstStyle/>
          <a:p>
            <a:r>
              <a:rPr lang="en-ID" dirty="0" smtClean="0"/>
              <a:t>Hardware </a:t>
            </a:r>
            <a:r>
              <a:rPr lang="en-ID" dirty="0" err="1" smtClean="0"/>
              <a:t>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9" y="1187354"/>
            <a:ext cx="11191165" cy="5670645"/>
          </a:xfrm>
        </p:spPr>
        <p:txBody>
          <a:bodyPr>
            <a:noAutofit/>
          </a:bodyPr>
          <a:lstStyle/>
          <a:p>
            <a:r>
              <a:rPr lang="en-ID" sz="3600" dirty="0" smtClean="0"/>
              <a:t>Output	: LCD/LED </a:t>
            </a:r>
            <a:r>
              <a:rPr lang="en-ID" sz="3600" dirty="0"/>
              <a:t>Monitor, Speaker, </a:t>
            </a:r>
            <a:r>
              <a:rPr lang="en-ID" sz="3600" dirty="0" smtClean="0"/>
              <a:t>Printer, Dot </a:t>
            </a:r>
            <a:r>
              <a:rPr lang="en-ID" sz="3600" dirty="0" err="1" smtClean="0"/>
              <a:t>Matrik</a:t>
            </a:r>
            <a:r>
              <a:rPr lang="en-ID" sz="3600" dirty="0" smtClean="0"/>
              <a:t>, </a:t>
            </a:r>
          </a:p>
          <a:p>
            <a:pPr marL="0" indent="0">
              <a:buNone/>
            </a:pPr>
            <a:r>
              <a:rPr lang="en-ID" sz="3600" dirty="0"/>
              <a:t>	</a:t>
            </a:r>
            <a:r>
              <a:rPr lang="en-ID" sz="3600" dirty="0" smtClean="0"/>
              <a:t>	   Plotter</a:t>
            </a:r>
            <a:endParaRPr lang="en-ID" sz="3600" dirty="0"/>
          </a:p>
          <a:p>
            <a:r>
              <a:rPr lang="en-ID" sz="3600" dirty="0" smtClean="0"/>
              <a:t>Input	: Mouse</a:t>
            </a:r>
            <a:r>
              <a:rPr lang="en-ID" sz="3600" dirty="0"/>
              <a:t>, Keyboard, Microphone, </a:t>
            </a:r>
            <a:r>
              <a:rPr lang="en-ID" sz="3600" dirty="0" smtClean="0"/>
              <a:t>Scanner, </a:t>
            </a:r>
          </a:p>
          <a:p>
            <a:pPr marL="0" indent="0">
              <a:buNone/>
            </a:pPr>
            <a:r>
              <a:rPr lang="en-ID" sz="3600" dirty="0"/>
              <a:t>	</a:t>
            </a:r>
            <a:r>
              <a:rPr lang="en-ID" sz="3600" dirty="0" smtClean="0"/>
              <a:t>	   Barcode Reader</a:t>
            </a:r>
            <a:endParaRPr lang="en-ID" sz="3600" dirty="0"/>
          </a:p>
          <a:p>
            <a:r>
              <a:rPr lang="en-ID" sz="3600" dirty="0" err="1" smtClean="0"/>
              <a:t>Jaringan</a:t>
            </a:r>
            <a:r>
              <a:rPr lang="en-ID" sz="3600" dirty="0" smtClean="0"/>
              <a:t>	: LAN Card, WLAN Card, Modem, USB </a:t>
            </a:r>
            <a:r>
              <a:rPr lang="en-ID" sz="3600" dirty="0" err="1" smtClean="0"/>
              <a:t>WiFi</a:t>
            </a:r>
            <a:endParaRPr lang="en-ID" sz="3600" dirty="0" smtClean="0"/>
          </a:p>
          <a:p>
            <a:r>
              <a:rPr lang="en-ID" sz="3600" dirty="0" smtClean="0"/>
              <a:t>Proses		: CPU, VGA</a:t>
            </a:r>
          </a:p>
          <a:p>
            <a:r>
              <a:rPr lang="en-ID" sz="3600" dirty="0" smtClean="0"/>
              <a:t>Media </a:t>
            </a:r>
            <a:r>
              <a:rPr lang="en-ID" sz="3600" dirty="0" err="1" smtClean="0"/>
              <a:t>Penyimpanan</a:t>
            </a:r>
            <a:r>
              <a:rPr lang="en-ID" sz="3600" dirty="0" smtClean="0"/>
              <a:t>	: HDD, SSD, USB </a:t>
            </a:r>
            <a:r>
              <a:rPr lang="en-ID" sz="3600" dirty="0" err="1" smtClean="0"/>
              <a:t>Flashdrive</a:t>
            </a:r>
            <a:r>
              <a:rPr lang="en-ID" sz="3600" dirty="0" smtClean="0"/>
              <a:t>, </a:t>
            </a:r>
          </a:p>
          <a:p>
            <a:pPr marL="0" indent="0">
              <a:buNone/>
            </a:pPr>
            <a:r>
              <a:rPr lang="en-ID" sz="3600" dirty="0"/>
              <a:t>	</a:t>
            </a:r>
            <a:r>
              <a:rPr lang="en-ID" sz="3600" dirty="0" smtClean="0"/>
              <a:t>				   CD/DVD,  HDD </a:t>
            </a:r>
            <a:r>
              <a:rPr lang="en-ID" sz="3600" dirty="0" err="1" smtClean="0"/>
              <a:t>Eksterna</a:t>
            </a:r>
            <a:r>
              <a:rPr lang="en-ID" sz="3600" dirty="0" err="1"/>
              <a:t>l</a:t>
            </a:r>
            <a:endParaRPr lang="en-ID" sz="3600" dirty="0" smtClean="0"/>
          </a:p>
        </p:txBody>
      </p:sp>
    </p:spTree>
    <p:extLst>
      <p:ext uri="{BB962C8B-B14F-4D97-AF65-F5344CB8AC3E}">
        <p14:creationId xmlns:p14="http://schemas.microsoft.com/office/powerpoint/2010/main" val="252329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 smtClean="0"/>
              <a:t>Spesifikasi</a:t>
            </a:r>
            <a:r>
              <a:rPr lang="en-ID" dirty="0" smtClean="0"/>
              <a:t> Notebook/Laptop 7 </a:t>
            </a:r>
            <a:r>
              <a:rPr lang="en-ID" dirty="0" err="1" smtClean="0"/>
              <a:t>jutaan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1828799"/>
            <a:ext cx="11682484" cy="479036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Acer </a:t>
            </a:r>
            <a:r>
              <a:rPr lang="en-US" sz="5400" dirty="0"/>
              <a:t>Aspire 5 (A514-53-32H2) </a:t>
            </a:r>
            <a:r>
              <a:rPr lang="en-US" sz="5400" dirty="0" smtClean="0"/>
              <a:t>Purple:</a:t>
            </a:r>
          </a:p>
          <a:p>
            <a:pPr marL="0" indent="0">
              <a:buNone/>
            </a:pPr>
            <a:r>
              <a:rPr lang="en-US" sz="5400" dirty="0" smtClean="0"/>
              <a:t>Intel </a:t>
            </a:r>
            <a:r>
              <a:rPr lang="en-US" sz="5400" dirty="0"/>
              <a:t>Core i3-1005G1, RAM 4GB, SSD 512GB, Intel UHD Graphics, 14" HD, Win 10 Home + OHS 2019 </a:t>
            </a:r>
          </a:p>
        </p:txBody>
      </p:sp>
    </p:spTree>
    <p:extLst>
      <p:ext uri="{BB962C8B-B14F-4D97-AF65-F5344CB8AC3E}">
        <p14:creationId xmlns:p14="http://schemas.microsoft.com/office/powerpoint/2010/main" val="163115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Spesifikasi</a:t>
            </a:r>
            <a:r>
              <a:rPr lang="en-ID" dirty="0"/>
              <a:t> Notebook/Laptop </a:t>
            </a:r>
            <a:r>
              <a:rPr lang="en-ID" dirty="0" smtClean="0"/>
              <a:t>8 </a:t>
            </a:r>
            <a:r>
              <a:rPr lang="en-ID" dirty="0" err="1"/>
              <a:t>jutaan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7" y="1825625"/>
            <a:ext cx="11218460" cy="5202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Acer </a:t>
            </a:r>
            <a:r>
              <a:rPr lang="en-US" sz="4400" dirty="0"/>
              <a:t>Aspire 5 (A514-53G-31RX) Charcoal </a:t>
            </a:r>
            <a:r>
              <a:rPr lang="en-US" sz="4400" dirty="0" smtClean="0"/>
              <a:t>Black:</a:t>
            </a:r>
          </a:p>
          <a:p>
            <a:pPr marL="0" indent="0">
              <a:buNone/>
            </a:pPr>
            <a:r>
              <a:rPr lang="en-US" sz="4400" dirty="0" smtClean="0"/>
              <a:t>Intel </a:t>
            </a:r>
            <a:r>
              <a:rPr lang="en-US" sz="4400" dirty="0"/>
              <a:t>Core i3-1005G1, RAM 4GB, SSD 512GB, </a:t>
            </a:r>
            <a:r>
              <a:rPr lang="en-US" sz="4400" dirty="0" err="1"/>
              <a:t>Geforce</a:t>
            </a:r>
            <a:r>
              <a:rPr lang="en-US" sz="4400" dirty="0"/>
              <a:t> MX350 2GB, NO DVD-RW, Windows 10 + OHS </a:t>
            </a:r>
          </a:p>
        </p:txBody>
      </p:sp>
    </p:spTree>
    <p:extLst>
      <p:ext uri="{BB962C8B-B14F-4D97-AF65-F5344CB8AC3E}">
        <p14:creationId xmlns:p14="http://schemas.microsoft.com/office/powerpoint/2010/main" val="186527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Spesifikasi</a:t>
            </a:r>
            <a:r>
              <a:rPr lang="en-ID" dirty="0"/>
              <a:t> Notebook/Laptop 8 </a:t>
            </a:r>
            <a:r>
              <a:rPr lang="en-ID" dirty="0" err="1"/>
              <a:t>jutaan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825625"/>
            <a:ext cx="11627891" cy="4643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Acer Aspire 5 (A515-44-R6YQ</a:t>
            </a:r>
            <a:r>
              <a:rPr lang="en-US" sz="5400" dirty="0" smtClean="0"/>
              <a:t>): </a:t>
            </a:r>
          </a:p>
          <a:p>
            <a:pPr marL="0" indent="0">
              <a:buNone/>
            </a:pPr>
            <a:r>
              <a:rPr lang="en-US" sz="5400" dirty="0" smtClean="0"/>
              <a:t>AMD </a:t>
            </a:r>
            <a:r>
              <a:rPr lang="en-US" sz="5400" dirty="0"/>
              <a:t>Ryzen 5 4500U, RAM 8GB, SSD 512GB, Integrated AMD Graphics, 15.6", Win 10 Home, OHS 2019 </a:t>
            </a:r>
          </a:p>
        </p:txBody>
      </p:sp>
    </p:spTree>
    <p:extLst>
      <p:ext uri="{BB962C8B-B14F-4D97-AF65-F5344CB8AC3E}">
        <p14:creationId xmlns:p14="http://schemas.microsoft.com/office/powerpoint/2010/main" val="10396757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115</TotalTime>
  <Words>518</Words>
  <Application>Microsoft Office PowerPoint</Application>
  <PresentationFormat>Widescreen</PresentationFormat>
  <Paragraphs>111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Corbel</vt:lpstr>
      <vt:lpstr>Depth</vt:lpstr>
      <vt:lpstr>KOMPUTER &amp; JARINGAN DASAR</vt:lpstr>
      <vt:lpstr>MATERI</vt:lpstr>
      <vt:lpstr>K3LH</vt:lpstr>
      <vt:lpstr>UU K3LH</vt:lpstr>
      <vt:lpstr>Hardware Komputer Utama</vt:lpstr>
      <vt:lpstr>Hardware Komputer</vt:lpstr>
      <vt:lpstr>Spesifikasi Notebook/Laptop 7 jutaan</vt:lpstr>
      <vt:lpstr>Spesifikasi Notebook/Laptop 8 jutaan</vt:lpstr>
      <vt:lpstr>Spesifikasi Notebook/Laptop 8 jutaan</vt:lpstr>
      <vt:lpstr>BIOS </vt:lpstr>
      <vt:lpstr>Fungsi BIOS</vt:lpstr>
      <vt:lpstr>PowerPoint Presentation</vt:lpstr>
      <vt:lpstr>PowerPoint Presentation</vt:lpstr>
      <vt:lpstr>PowerPoint Presentation</vt:lpstr>
      <vt:lpstr>PowerPoint Presentation</vt:lpstr>
      <vt:lpstr>Sistem Operasi</vt:lpstr>
      <vt:lpstr>Sistem Operasi</vt:lpstr>
      <vt:lpstr>Microsoft Windows</vt:lpstr>
      <vt:lpstr>Unix</vt:lpstr>
      <vt:lpstr>PowerPoint Presentation</vt:lpstr>
      <vt:lpstr>PowerPoint Presentation</vt:lpstr>
      <vt:lpstr>PowerPoint Presentation</vt:lpstr>
      <vt:lpstr>MAC OS</vt:lpstr>
      <vt:lpstr>PowerPoint Presentation</vt:lpstr>
      <vt:lpstr>Driver Perangkat Keras</vt:lpstr>
      <vt:lpstr>PowerPoint Presentation</vt:lpstr>
      <vt:lpstr>Software Aplikasi</vt:lpstr>
      <vt:lpstr>Perangkat Jaringan Komputer</vt:lpstr>
      <vt:lpstr>Modem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 Point</vt:lpstr>
      <vt:lpstr>IP ADDRESS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Troubleshoot 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&amp; JARINGAN DASAR</dc:title>
  <dc:creator>EKOZUL</dc:creator>
  <cp:lastModifiedBy>EKOZUL</cp:lastModifiedBy>
  <cp:revision>12</cp:revision>
  <dcterms:created xsi:type="dcterms:W3CDTF">2021-05-27T22:25:16Z</dcterms:created>
  <dcterms:modified xsi:type="dcterms:W3CDTF">2021-05-28T00:20:39Z</dcterms:modified>
</cp:coreProperties>
</file>