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g"/>
  <Override PartName="/ppt/media/image4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503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3676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74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655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640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9001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617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091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071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83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84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0"/>
            <a:ext cx="8991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2413</TotalTime>
  <Words>0</Words>
  <Application>Microsoft Office PowerPoint</Application>
  <PresentationFormat>On-screen Show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DESTIAWAN</dc:creator>
  <cp:lastModifiedBy>DESTIAWAN</cp:lastModifiedBy>
  <cp:revision>6</cp:revision>
  <dcterms:created xsi:type="dcterms:W3CDTF">2021-01-05T15:25:07Z</dcterms:created>
  <dcterms:modified xsi:type="dcterms:W3CDTF">2021-01-07T07:45:16Z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2021-01-05T00:00:00Z</vt:filetime>
  </property>
  <property fmtid="{D5CDD505-2E9C-101B-9397-08002B2CF9AE}" pid="3" name="LastSaved">
    <vt:filetime>2021-01-05T00:00:00Z</vt:filetime>
  </property>
</Properties>
</file>