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503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36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4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655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40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001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17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09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07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83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4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2413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DESTIAWAN</dc:creator>
  <cp:lastModifiedBy>DESTIAWAN</cp:lastModifiedBy>
  <cp:revision>6</cp:revision>
  <dcterms:created xsi:type="dcterms:W3CDTF">2021-01-05T15:25:07Z</dcterms:created>
  <dcterms:modified xsi:type="dcterms:W3CDTF">2021-01-07T07:45:16Z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2021-01-05T00:00:00Z</vt:filetime>
  </property>
  <property fmtid="{D5CDD505-2E9C-101B-9397-08002B2CF9AE}" pid="3" name="LastSaved">
    <vt:filetime>2021-01-05T00:00:00Z</vt:filetime>
  </property>
</Properties>
</file>