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71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7" d="100"/>
          <a:sy n="67" d="100"/>
        </p:scale>
        <p:origin x="19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997BF-CA27-4064-9C96-045F0F12108D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B0B7C1-D27A-437B-8C2D-7282314C2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822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531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866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355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63730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6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296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71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3607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718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40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97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926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81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90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095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67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742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BE2E5-C71A-4E82-8E18-2B1B86CE4B16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01F20-C0E8-4D9B-BB2D-FE57AF5F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901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ms.smktrisukses.sch.id/" TargetMode="External"/><Relationship Id="rId2" Type="http://schemas.openxmlformats.org/officeDocument/2006/relationships/hyperlink" Target="https://www.youtube.com/c/EkoZulkaryantoTV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lms.smktrisukses.sch.i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4"/>
            <a:ext cx="9001462" cy="1038946"/>
          </a:xfrm>
        </p:spPr>
        <p:txBody>
          <a:bodyPr>
            <a:noAutofit/>
          </a:bodyPr>
          <a:lstStyle/>
          <a:p>
            <a:r>
              <a:rPr lang="en-ID" sz="8800" dirty="0" smtClean="0"/>
              <a:t>Array</a:t>
            </a:r>
            <a:endParaRPr lang="en-US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2984520"/>
            <a:ext cx="9001462" cy="2281237"/>
          </a:xfrm>
        </p:spPr>
        <p:txBody>
          <a:bodyPr>
            <a:normAutofit/>
          </a:bodyPr>
          <a:lstStyle/>
          <a:p>
            <a:r>
              <a:rPr lang="en-ID" dirty="0" err="1" smtClean="0"/>
              <a:t>Pemrograman</a:t>
            </a:r>
            <a:r>
              <a:rPr lang="en-ID" dirty="0" smtClean="0"/>
              <a:t> </a:t>
            </a:r>
            <a:r>
              <a:rPr lang="en-ID" dirty="0" err="1" smtClean="0"/>
              <a:t>Dasar</a:t>
            </a:r>
            <a:r>
              <a:rPr lang="en-ID" dirty="0" smtClean="0"/>
              <a:t> – Semester 2</a:t>
            </a:r>
          </a:p>
          <a:p>
            <a:endParaRPr lang="en-ID" dirty="0" smtClean="0"/>
          </a:p>
          <a:p>
            <a:r>
              <a:rPr lang="en-ID" dirty="0" err="1" smtClean="0"/>
              <a:t>Eko</a:t>
            </a:r>
            <a:r>
              <a:rPr lang="en-ID" dirty="0" smtClean="0"/>
              <a:t> </a:t>
            </a:r>
            <a:r>
              <a:rPr lang="en-ID" dirty="0" err="1" smtClean="0"/>
              <a:t>Zulkaryanto</a:t>
            </a:r>
            <a:r>
              <a:rPr lang="en-ID" dirty="0" smtClean="0"/>
              <a:t>, </a:t>
            </a:r>
            <a:r>
              <a:rPr lang="en-ID" dirty="0" err="1" smtClean="0"/>
              <a:t>S.Komp</a:t>
            </a:r>
            <a:r>
              <a:rPr lang="en-ID" dirty="0" smtClean="0"/>
              <a:t>, MCTS</a:t>
            </a:r>
          </a:p>
          <a:p>
            <a:r>
              <a:rPr lang="en-ID" dirty="0" smtClean="0"/>
              <a:t>SMK Tri </a:t>
            </a:r>
            <a:r>
              <a:rPr lang="en-ID" dirty="0" err="1" smtClean="0"/>
              <a:t>Sukses</a:t>
            </a:r>
            <a:r>
              <a:rPr lang="en-ID" dirty="0"/>
              <a:t> </a:t>
            </a:r>
            <a:r>
              <a:rPr lang="en-ID" dirty="0" err="1" smtClean="0"/>
              <a:t>Natar</a:t>
            </a:r>
            <a:r>
              <a:rPr lang="en-ID" dirty="0" smtClean="0"/>
              <a:t> Lampung Selatan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3794" y="5878286"/>
            <a:ext cx="10664648" cy="653143"/>
          </a:xfrm>
        </p:spPr>
        <p:txBody>
          <a:bodyPr/>
          <a:lstStyle/>
          <a:p>
            <a:r>
              <a:rPr lang="en-US" sz="1200" dirty="0" smtClean="0">
                <a:hlinkClick r:id="rId2"/>
              </a:rPr>
              <a:t>https://</a:t>
            </a:r>
            <a:r>
              <a:rPr lang="en-US" sz="1200" dirty="0" smtClean="0">
                <a:hlinkClick r:id="rId2"/>
              </a:rPr>
              <a:t>www.youtube.com/c/EkoZulkaryantoTV</a:t>
            </a:r>
            <a:r>
              <a:rPr lang="en-US" sz="1200" dirty="0" smtClean="0"/>
              <a:t> 											</a:t>
            </a:r>
            <a:r>
              <a:rPr lang="en-US" sz="1200" dirty="0" smtClean="0">
                <a:hlinkClick r:id="rId3"/>
              </a:rPr>
              <a:t>https://lms.smktrisukses.sch.id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03589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119" y="0"/>
            <a:ext cx="10353761" cy="1326321"/>
          </a:xfrm>
        </p:spPr>
        <p:txBody>
          <a:bodyPr/>
          <a:lstStyle/>
          <a:p>
            <a:r>
              <a:rPr lang="en-ID" dirty="0" err="1" smtClean="0"/>
              <a:t>Contoh</a:t>
            </a:r>
            <a:r>
              <a:rPr lang="en-ID" dirty="0" smtClean="0"/>
              <a:t> </a:t>
            </a:r>
            <a:r>
              <a:rPr lang="en-ID" dirty="0" err="1" smtClean="0"/>
              <a:t>kode</a:t>
            </a:r>
            <a:r>
              <a:rPr lang="en-ID" dirty="0" smtClean="0"/>
              <a:t> </a:t>
            </a:r>
            <a:r>
              <a:rPr lang="en-ID" dirty="0" err="1" smtClean="0"/>
              <a:t>lengkap</a:t>
            </a:r>
            <a:r>
              <a:rPr lang="en-ID" dirty="0" smtClean="0"/>
              <a:t> </a:t>
            </a:r>
            <a:r>
              <a:rPr lang="en-ID" dirty="0" smtClean="0"/>
              <a:t/>
            </a:r>
            <a:br>
              <a:rPr lang="en-ID" dirty="0" smtClean="0"/>
            </a:br>
            <a:r>
              <a:rPr lang="en-ID" dirty="0" smtClean="0"/>
              <a:t>Bahasa </a:t>
            </a:r>
            <a:r>
              <a:rPr lang="en-ID" dirty="0" smtClean="0"/>
              <a:t>c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smtClean="0"/>
              <a:t>array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9119" y="1219200"/>
            <a:ext cx="10353762" cy="51816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	</a:t>
            </a:r>
            <a:r>
              <a:rPr lang="en-ID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ID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[18</a:t>
            </a:r>
            <a:r>
              <a:rPr lang="en-ID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  { 83.5,  80.0,  78.0,  76.2,  70.0, 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82.5, 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		  90.0</a:t>
            </a:r>
            <a:r>
              <a:rPr lang="en-ID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 78.0,  65.0,  76.6,  65.8,  50.8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endParaRPr lang="en-ID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D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          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ID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68.0,  77.2,  72.0,  78.0,  76.0,  70.0 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D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ID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float  </a:t>
            </a:r>
            <a:r>
              <a:rPr lang="en-ID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jumlah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=  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0.0;    float rata2 = 0.0;</a:t>
            </a:r>
            <a:endParaRPr lang="en-ID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for( </a:t>
            </a:r>
            <a:r>
              <a:rPr lang="en-ID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    </a:t>
            </a:r>
            <a:r>
              <a:rPr lang="en-ID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 18;    </a:t>
            </a:r>
            <a:r>
              <a:rPr lang="en-ID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ID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jumlah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ID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jumlah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 </a:t>
            </a:r>
            <a:r>
              <a:rPr lang="en-ID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ID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endParaRPr lang="en-ID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D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rata2 = </a:t>
            </a:r>
            <a:r>
              <a:rPr lang="en-ID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jumlah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 18;</a:t>
            </a:r>
            <a:endParaRPr lang="en-ID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(“Rata-Rata </a:t>
            </a:r>
            <a:r>
              <a:rPr lang="en-ID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Siswa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%.2f”,  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rata2);</a:t>
            </a:r>
            <a:endParaRPr lang="en-ID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	</a:t>
            </a:r>
            <a:r>
              <a:rPr lang="en-ID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  <a:endParaRPr lang="en-US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1859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0"/>
            <a:ext cx="10353761" cy="1326321"/>
          </a:xfrm>
        </p:spPr>
        <p:txBody>
          <a:bodyPr/>
          <a:lstStyle/>
          <a:p>
            <a:r>
              <a:rPr lang="en-ID" dirty="0" err="1" smtClean="0"/>
              <a:t>Mengisi</a:t>
            </a:r>
            <a:r>
              <a:rPr lang="en-ID" dirty="0" smtClean="0"/>
              <a:t>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9119" y="1581432"/>
            <a:ext cx="10353762" cy="48384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D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 </a:t>
            </a:r>
            <a:r>
              <a:rPr lang="en-ID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[5];</a:t>
            </a:r>
          </a:p>
          <a:p>
            <a:pPr marL="0" indent="0">
              <a:buNone/>
            </a:pPr>
            <a:endParaRPr lang="en-ID" sz="3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[0]=68.00;</a:t>
            </a:r>
          </a:p>
          <a:p>
            <a:pPr marL="0" indent="0">
              <a:buNone/>
            </a:pPr>
            <a:r>
              <a:rPr lang="en-ID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[1]=</a:t>
            </a:r>
            <a:r>
              <a:rPr lang="en-ID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86.20;</a:t>
            </a:r>
          </a:p>
          <a:p>
            <a:pPr marL="0" indent="0">
              <a:buNone/>
            </a:pPr>
            <a:r>
              <a:rPr lang="en-ID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[2]=</a:t>
            </a:r>
            <a:r>
              <a:rPr lang="en-ID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78.00;</a:t>
            </a:r>
          </a:p>
          <a:p>
            <a:pPr marL="0" indent="0">
              <a:buNone/>
            </a:pPr>
            <a:r>
              <a:rPr lang="en-ID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[3]=</a:t>
            </a:r>
            <a:r>
              <a:rPr lang="en-ID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80.40;</a:t>
            </a:r>
          </a:p>
          <a:p>
            <a:pPr marL="0" indent="0">
              <a:buNone/>
            </a:pPr>
            <a:r>
              <a:rPr lang="en-ID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[4]=</a:t>
            </a:r>
            <a:r>
              <a:rPr lang="en-ID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88.80;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004256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119" y="57150"/>
            <a:ext cx="10353761" cy="1326321"/>
          </a:xfrm>
        </p:spPr>
        <p:txBody>
          <a:bodyPr/>
          <a:lstStyle/>
          <a:p>
            <a:r>
              <a:rPr lang="en-ID" dirty="0" smtClean="0"/>
              <a:t>CONTOH KODE LENGKAP</a:t>
            </a:r>
            <a:br>
              <a:rPr lang="en-ID" dirty="0" smtClean="0"/>
            </a:br>
            <a:r>
              <a:rPr lang="en-ID" dirty="0" smtClean="0"/>
              <a:t>MENGISI </a:t>
            </a:r>
            <a:r>
              <a:rPr lang="en-ID" dirty="0" smtClean="0"/>
              <a:t>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383471"/>
            <a:ext cx="10353762" cy="521735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	</a:t>
            </a:r>
            <a:r>
              <a:rPr lang="en-ID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ID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[5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en-ID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  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0;</a:t>
            </a:r>
          </a:p>
          <a:p>
            <a:pPr marL="0" indent="0">
              <a:buNone/>
            </a:pPr>
            <a:endParaRPr lang="en-ID" sz="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[0]=68.00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   // </a:t>
            </a:r>
            <a:r>
              <a:rPr lang="en-ID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siswa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pertama</a:t>
            </a:r>
            <a:endParaRPr lang="en-ID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lvl="2" indent="0">
              <a:buNone/>
            </a:pPr>
            <a:r>
              <a:rPr lang="en-ID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[1]=</a:t>
            </a:r>
            <a:r>
              <a:rPr lang="en-ID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86.20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   // </a:t>
            </a:r>
            <a:r>
              <a:rPr lang="en-ID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siswa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kedua</a:t>
            </a:r>
            <a:endParaRPr lang="en-ID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lvl="2" indent="0">
              <a:buNone/>
            </a:pPr>
            <a:r>
              <a:rPr lang="en-ID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[2]=</a:t>
            </a:r>
            <a:r>
              <a:rPr lang="en-ID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78.00;</a:t>
            </a:r>
          </a:p>
          <a:p>
            <a:pPr marL="914400" lvl="2" indent="0">
              <a:buNone/>
            </a:pPr>
            <a:r>
              <a:rPr lang="en-ID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[3]=</a:t>
            </a:r>
            <a:r>
              <a:rPr lang="en-ID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80.40;</a:t>
            </a:r>
          </a:p>
          <a:p>
            <a:pPr marL="914400" lvl="2" indent="0">
              <a:buNone/>
            </a:pPr>
            <a:r>
              <a:rPr lang="en-ID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[4]=</a:t>
            </a:r>
            <a:r>
              <a:rPr lang="en-ID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88.80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914400" lvl="2" indent="0">
              <a:buNone/>
            </a:pPr>
            <a:endParaRPr lang="en-ID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</a:t>
            </a:r>
            <a:r>
              <a:rPr lang="en-ID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Siswa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ke-4 </a:t>
            </a:r>
            <a:r>
              <a:rPr lang="en-ID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adalah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%.</a:t>
            </a:r>
            <a:r>
              <a:rPr lang="en-ID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2f”,  </a:t>
            </a:r>
            <a:r>
              <a:rPr lang="en-ID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[3]);</a:t>
            </a:r>
            <a:endParaRPr lang="en-ID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	</a:t>
            </a:r>
            <a:r>
              <a:rPr lang="en-ID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0241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119" y="0"/>
            <a:ext cx="10353761" cy="1326321"/>
          </a:xfrm>
        </p:spPr>
        <p:txBody>
          <a:bodyPr/>
          <a:lstStyle/>
          <a:p>
            <a:r>
              <a:rPr lang="en-ID" dirty="0" smtClean="0"/>
              <a:t>Array </a:t>
            </a:r>
            <a:r>
              <a:rPr lang="en-ID" dirty="0" err="1" smtClean="0"/>
              <a:t>MULTIdimensi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13795" y="1428750"/>
                <a:ext cx="10353762" cy="52197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dirty="0" smtClean="0"/>
                  <a:t>Contoh</a:t>
                </a:r>
                <a:r>
                  <a:rPr lang="fr-FR" dirty="0"/>
                  <a:t> </a:t>
                </a:r>
                <a:r>
                  <a:rPr lang="fr-FR" dirty="0" err="1"/>
                  <a:t>array</a:t>
                </a:r>
                <a:r>
                  <a:rPr lang="fr-FR" dirty="0"/>
                  <a:t> </a:t>
                </a:r>
                <a:r>
                  <a:rPr lang="fr-FR" dirty="0" err="1"/>
                  <a:t>dua</a:t>
                </a:r>
                <a:r>
                  <a:rPr lang="fr-FR" dirty="0"/>
                  <a:t> </a:t>
                </a:r>
                <a:r>
                  <a:rPr lang="fr-FR" dirty="0" err="1"/>
                  <a:t>dimensi</a:t>
                </a:r>
                <a:r>
                  <a:rPr lang="fr-FR" dirty="0" smtClean="0"/>
                  <a:t>:</a:t>
                </a:r>
              </a:p>
              <a:p>
                <a:pPr marL="0" indent="0">
                  <a:buNone/>
                </a:pPr>
                <a:r>
                  <a:rPr lang="fr-FR" dirty="0" err="1" smtClean="0"/>
                  <a:t>Perhatikan</a:t>
                </a:r>
                <a:r>
                  <a:rPr lang="fr-FR" dirty="0" smtClean="0"/>
                  <a:t> </a:t>
                </a:r>
                <a:r>
                  <a:rPr lang="fr-FR" dirty="0" err="1" smtClean="0"/>
                  <a:t>matriks</a:t>
                </a:r>
                <a:r>
                  <a:rPr lang="fr-FR" dirty="0" smtClean="0"/>
                  <a:t> </a:t>
                </a:r>
                <a:r>
                  <a:rPr lang="fr-FR" dirty="0" err="1" smtClean="0"/>
                  <a:t>berikut</a:t>
                </a:r>
                <a:endParaRPr lang="fr-FR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sz="4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40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ID" sz="4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ID" sz="40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ID" sz="4000" i="1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en-ID" sz="4000" i="1"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r>
                  <a:rPr lang="fr-FR" dirty="0" err="1" smtClean="0"/>
                  <a:t>Dalam</a:t>
                </a:r>
                <a:r>
                  <a:rPr lang="fr-FR" dirty="0" smtClean="0"/>
                  <a:t> </a:t>
                </a:r>
                <a:r>
                  <a:rPr lang="fr-FR" dirty="0" err="1" smtClean="0"/>
                  <a:t>bahasa</a:t>
                </a:r>
                <a:r>
                  <a:rPr lang="fr-FR" dirty="0" smtClean="0"/>
                  <a:t> C:</a:t>
                </a:r>
              </a:p>
              <a:p>
                <a:pPr marL="0" indent="0">
                  <a:buNone/>
                </a:pPr>
                <a:r>
                  <a:rPr lang="fr-FR" dirty="0" err="1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r>
                  <a:rPr lang="fr-FR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fr-FR" dirty="0" err="1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matriks</a:t>
                </a:r>
                <a:r>
                  <a:rPr lang="fr-FR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[2][2] </a:t>
                </a:r>
                <a:r>
                  <a:rPr lang="fr-FR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= </a:t>
                </a:r>
                <a:r>
                  <a:rPr lang="fr-FR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{{2, 3}, </a:t>
                </a:r>
                <a:r>
                  <a:rPr lang="fr-FR" sz="2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{10, 20}};</a:t>
                </a:r>
                <a:endParaRPr lang="fr-FR" sz="20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13795" y="1428750"/>
                <a:ext cx="10353762" cy="5219700"/>
              </a:xfrm>
              <a:blipFill>
                <a:blip r:embed="rId2"/>
                <a:stretch>
                  <a:fillRect l="-707" t="-2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87813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0"/>
            <a:ext cx="10353761" cy="1326321"/>
          </a:xfrm>
        </p:spPr>
        <p:txBody>
          <a:bodyPr/>
          <a:lstStyle/>
          <a:p>
            <a:r>
              <a:rPr lang="en-ID" dirty="0" err="1" smtClean="0"/>
              <a:t>CONToh</a:t>
            </a:r>
            <a:r>
              <a:rPr lang="en-ID" dirty="0" smtClean="0"/>
              <a:t> KODE LENGKAP </a:t>
            </a:r>
            <a:br>
              <a:rPr lang="en-ID" dirty="0" smtClean="0"/>
            </a:br>
            <a:r>
              <a:rPr lang="en-ID" dirty="0" smtClean="0"/>
              <a:t>ARRAY 2 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441174"/>
            <a:ext cx="10353762" cy="50788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sz="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main(){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F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[2][2] = {{2, 3}, {10, 20}};</a:t>
            </a:r>
          </a:p>
          <a:p>
            <a:pPr marL="0" indent="0">
              <a:buNone/>
            </a:pPr>
            <a:endParaRPr lang="en-US" sz="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("%d\t",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[0][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("%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d\n",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[0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][1]);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("%d\t",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[1][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0]);</a:t>
            </a:r>
          </a:p>
          <a:p>
            <a:pPr marL="0" indent="0">
              <a:buNone/>
            </a:pPr>
            <a:r>
              <a:rPr lang="en-ID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("%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d\n",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[1][1]);</a:t>
            </a:r>
          </a:p>
          <a:p>
            <a:pPr marL="0" indent="0">
              <a:buNone/>
            </a:pPr>
            <a:endParaRPr lang="en-ID" sz="5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0528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0"/>
            <a:ext cx="10353761" cy="1326321"/>
          </a:xfrm>
        </p:spPr>
        <p:txBody>
          <a:bodyPr/>
          <a:lstStyle/>
          <a:p>
            <a:r>
              <a:rPr lang="en-ID" dirty="0" err="1" smtClean="0"/>
              <a:t>Mengisi</a:t>
            </a:r>
            <a:r>
              <a:rPr lang="en-ID" dirty="0" smtClean="0"/>
              <a:t> array 2 </a:t>
            </a:r>
            <a:r>
              <a:rPr lang="en-ID" dirty="0" err="1" smtClean="0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326321"/>
            <a:ext cx="10353762" cy="5223566"/>
          </a:xfrm>
        </p:spPr>
        <p:txBody>
          <a:bodyPr/>
          <a:lstStyle/>
          <a:p>
            <a:pPr marL="0" indent="0">
              <a:buNone/>
            </a:pPr>
            <a:r>
              <a:rPr lang="fr-FR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fr-FR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[2][3];</a:t>
            </a:r>
          </a:p>
          <a:p>
            <a:pPr marL="0" indent="0">
              <a:buNone/>
            </a:pPr>
            <a:endParaRPr lang="fr-FR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fr-FR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[0][0] = 2;</a:t>
            </a:r>
          </a:p>
          <a:p>
            <a:pPr marL="0" indent="0">
              <a:buNone/>
            </a:pPr>
            <a:r>
              <a:rPr lang="fr-FR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[0</a:t>
            </a:r>
            <a:r>
              <a:rPr lang="fr-FR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][1] </a:t>
            </a:r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fr-FR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3;</a:t>
            </a:r>
            <a:endParaRPr lang="en-US" sz="2800" b="1" dirty="0"/>
          </a:p>
          <a:p>
            <a:pPr marL="0" indent="0">
              <a:buNone/>
            </a:pPr>
            <a:r>
              <a:rPr lang="fr-FR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[0</a:t>
            </a:r>
            <a:r>
              <a:rPr lang="fr-FR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][2] </a:t>
            </a:r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fr-FR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4;</a:t>
            </a:r>
            <a:endParaRPr lang="en-US" sz="2800" b="1" dirty="0"/>
          </a:p>
          <a:p>
            <a:pPr marL="0" indent="0">
              <a:buNone/>
            </a:pPr>
            <a:r>
              <a:rPr lang="fr-FR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fr-FR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[1][</a:t>
            </a:r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0] = </a:t>
            </a:r>
            <a:r>
              <a:rPr lang="fr-FR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5;</a:t>
            </a:r>
            <a:endParaRPr lang="en-US" sz="2800" b="1" dirty="0"/>
          </a:p>
          <a:p>
            <a:pPr marL="0" indent="0">
              <a:buNone/>
            </a:pPr>
            <a:r>
              <a:rPr lang="fr-FR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fr-FR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[1][1] </a:t>
            </a:r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fr-FR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6;</a:t>
            </a:r>
            <a:endParaRPr lang="en-US" sz="2800" b="1" dirty="0"/>
          </a:p>
          <a:p>
            <a:pPr marL="0" indent="0">
              <a:buNone/>
            </a:pPr>
            <a:r>
              <a:rPr lang="fr-FR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fr-FR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[1][2] </a:t>
            </a:r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fr-FR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7;</a:t>
            </a:r>
            <a:endParaRPr lang="en-US" sz="2800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265476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233961" y="1326321"/>
            <a:ext cx="5374105" cy="49301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21895" y="1326321"/>
            <a:ext cx="5374105" cy="49301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0"/>
            <a:ext cx="10353761" cy="1326321"/>
          </a:xfrm>
        </p:spPr>
        <p:txBody>
          <a:bodyPr/>
          <a:lstStyle/>
          <a:p>
            <a:r>
              <a:rPr lang="en-ID" dirty="0" smtClean="0"/>
              <a:t>CONTOH KODE LENGKAP </a:t>
            </a:r>
            <a:br>
              <a:rPr lang="en-ID" dirty="0" smtClean="0"/>
            </a:br>
            <a:r>
              <a:rPr lang="en-ID" dirty="0" smtClean="0"/>
              <a:t>MENGISI ARRAY 2 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326321"/>
            <a:ext cx="4389725" cy="5253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sz="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	</a:t>
            </a:r>
            <a:r>
              <a:rPr lang="fr-F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F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fr-F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[2</a:t>
            </a:r>
            <a:r>
              <a:rPr lang="fr-F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][3];</a:t>
            </a:r>
          </a:p>
          <a:p>
            <a:pPr marL="0" indent="0">
              <a:buNone/>
            </a:pPr>
            <a:r>
              <a:rPr lang="fr-FR" sz="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US" sz="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	</a:t>
            </a:r>
            <a:r>
              <a:rPr lang="nb-NO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matriks[0][0] = 2;</a:t>
            </a:r>
          </a:p>
          <a:p>
            <a:pPr marL="914400" lvl="2" indent="0">
              <a:buNone/>
            </a:pPr>
            <a:r>
              <a:rPr lang="nb-NO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matriks[0][1] = 3;</a:t>
            </a:r>
          </a:p>
          <a:p>
            <a:pPr marL="914400" lvl="2" indent="0">
              <a:buNone/>
            </a:pPr>
            <a:r>
              <a:rPr lang="nb-NO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matriks[0][2] = 4;</a:t>
            </a:r>
          </a:p>
          <a:p>
            <a:pPr marL="914400" lvl="2" indent="0">
              <a:buNone/>
            </a:pPr>
            <a:r>
              <a:rPr lang="nb-NO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matriks[1][0] = 5;</a:t>
            </a:r>
          </a:p>
          <a:p>
            <a:pPr marL="914400" lvl="2" indent="0">
              <a:buNone/>
            </a:pPr>
            <a:r>
              <a:rPr lang="nb-NO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matriks[1][1] = 6;</a:t>
            </a:r>
          </a:p>
          <a:p>
            <a:pPr marL="914400" lvl="2" indent="0">
              <a:buNone/>
            </a:pPr>
            <a:r>
              <a:rPr lang="nb-NO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matriks[1][2] = 7</a:t>
            </a:r>
            <a:r>
              <a:rPr lang="nb-NO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87427" y="2629573"/>
            <a:ext cx="512063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("%d\t",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[0][0]);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("%d\t",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[0][1]);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("%d\n",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[0][2]);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ID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("%d\t",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[1][0]);</a:t>
            </a:r>
          </a:p>
          <a:p>
            <a:r>
              <a:rPr lang="en-ID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("%d\t",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[1][1]);</a:t>
            </a:r>
          </a:p>
          <a:p>
            <a:r>
              <a:rPr lang="en-ID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("%d\n",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matriks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[1][2]);</a:t>
            </a:r>
          </a:p>
          <a:p>
            <a:endParaRPr lang="en-ID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ID" dirty="0"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2598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2" grpId="0"/>
      <p:bldP spid="3" grpId="0" build="p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291" y="2102679"/>
            <a:ext cx="10353761" cy="1326321"/>
          </a:xfrm>
        </p:spPr>
        <p:txBody>
          <a:bodyPr/>
          <a:lstStyle/>
          <a:p>
            <a:r>
              <a:rPr lang="en-ID" dirty="0" smtClean="0"/>
              <a:t>TERIMA KASIH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7566" y="5237019"/>
            <a:ext cx="10353762" cy="61355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D" sz="3200" dirty="0" err="1" smtClean="0"/>
              <a:t>Materi</a:t>
            </a:r>
            <a:r>
              <a:rPr lang="en-ID" sz="3200" dirty="0" smtClean="0"/>
              <a:t> </a:t>
            </a:r>
            <a:r>
              <a:rPr lang="en-ID" sz="3200" dirty="0" err="1" smtClean="0"/>
              <a:t>ini</a:t>
            </a:r>
            <a:r>
              <a:rPr lang="en-ID" sz="3200" dirty="0" smtClean="0"/>
              <a:t> </a:t>
            </a:r>
            <a:r>
              <a:rPr lang="en-ID" sz="3200" dirty="0" err="1" smtClean="0"/>
              <a:t>ada</a:t>
            </a:r>
            <a:r>
              <a:rPr lang="en-ID" sz="3200" dirty="0" smtClean="0"/>
              <a:t> di </a:t>
            </a:r>
            <a:r>
              <a:rPr lang="en-ID" sz="3200" dirty="0" smtClean="0">
                <a:hlinkClick r:id="rId2"/>
              </a:rPr>
              <a:t>https://lms.smktrisukses.sch.id</a:t>
            </a:r>
            <a:r>
              <a:rPr lang="en-ID" sz="3200" dirty="0" smtClean="0"/>
              <a:t>  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13387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Kompetensi</a:t>
            </a:r>
            <a:r>
              <a:rPr lang="en-ID" dirty="0" smtClean="0"/>
              <a:t> </a:t>
            </a:r>
            <a:r>
              <a:rPr lang="en-ID" dirty="0" err="1" smtClean="0"/>
              <a:t>dasar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8650" indent="-628650">
              <a:buNone/>
            </a:pPr>
            <a:r>
              <a:rPr lang="en-US" sz="2800" dirty="0" smtClean="0"/>
              <a:t>3.8  </a:t>
            </a:r>
            <a:r>
              <a:rPr lang="en-US" sz="2800" dirty="0" err="1" smtClean="0"/>
              <a:t>Menganalisis</a:t>
            </a:r>
            <a:r>
              <a:rPr lang="en-US" sz="2800" dirty="0" smtClean="0"/>
              <a:t> </a:t>
            </a:r>
            <a:r>
              <a:rPr lang="en-US" sz="2800" dirty="0" err="1"/>
              <a:t>penggunaan</a:t>
            </a:r>
            <a:r>
              <a:rPr lang="en-US" sz="2800" dirty="0"/>
              <a:t> array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penyimpanan</a:t>
            </a:r>
            <a:r>
              <a:rPr lang="en-US" sz="2800" dirty="0"/>
              <a:t> data di </a:t>
            </a:r>
            <a:r>
              <a:rPr lang="en-US" sz="2800" dirty="0" err="1"/>
              <a:t>memori</a:t>
            </a:r>
            <a:endParaRPr lang="en-US" sz="2800" dirty="0"/>
          </a:p>
          <a:p>
            <a:pPr marL="628650" indent="-628650">
              <a:buNone/>
            </a:pPr>
            <a:r>
              <a:rPr lang="en-US" sz="2800" dirty="0" smtClean="0"/>
              <a:t>4.8  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/>
              <a:t>kode</a:t>
            </a:r>
            <a:r>
              <a:rPr lang="en-US" sz="2800" dirty="0"/>
              <a:t> program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menampilkan</a:t>
            </a:r>
            <a:r>
              <a:rPr lang="en-US" sz="2800" dirty="0"/>
              <a:t> </a:t>
            </a:r>
            <a:r>
              <a:rPr lang="en-US" sz="2800" dirty="0" err="1"/>
              <a:t>kumpulan</a:t>
            </a:r>
            <a:r>
              <a:rPr lang="en-US" sz="2800" dirty="0"/>
              <a:t> data array</a:t>
            </a:r>
          </a:p>
        </p:txBody>
      </p:sp>
    </p:spTree>
    <p:extLst>
      <p:ext uri="{BB962C8B-B14F-4D97-AF65-F5344CB8AC3E}">
        <p14:creationId xmlns:p14="http://schemas.microsoft.com/office/powerpoint/2010/main" val="295406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119" y="99461"/>
            <a:ext cx="10353761" cy="1326321"/>
          </a:xfrm>
        </p:spPr>
        <p:txBody>
          <a:bodyPr/>
          <a:lstStyle/>
          <a:p>
            <a:r>
              <a:rPr lang="en-ID" dirty="0" smtClean="0"/>
              <a:t>MASIH INGAT VARIABEL &amp; TIPE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540041"/>
            <a:ext cx="10353762" cy="4928135"/>
          </a:xfrm>
        </p:spPr>
        <p:txBody>
          <a:bodyPr/>
          <a:lstStyle/>
          <a:p>
            <a:pPr marL="0" indent="0">
              <a:buNone/>
            </a:pPr>
            <a:r>
              <a:rPr lang="en-ID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 </a:t>
            </a:r>
            <a:r>
              <a:rPr lang="en-ID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nilai</a:t>
            </a:r>
            <a:r>
              <a:rPr lang="en-ID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80.30;</a:t>
            </a:r>
          </a:p>
          <a:p>
            <a:pPr marL="0" indent="0">
              <a:buNone/>
            </a:pPr>
            <a:r>
              <a:rPr lang="en-ID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tahun</a:t>
            </a:r>
            <a:r>
              <a:rPr lang="en-ID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2021;</a:t>
            </a:r>
          </a:p>
          <a:p>
            <a:pPr marL="0" indent="0">
              <a:buNone/>
            </a:pPr>
            <a:r>
              <a:rPr lang="en-ID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umur</a:t>
            </a:r>
            <a:r>
              <a:rPr lang="en-ID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20;</a:t>
            </a:r>
          </a:p>
          <a:p>
            <a:pPr marL="0" indent="0">
              <a:buNone/>
            </a:pPr>
            <a:r>
              <a:rPr lang="en-ID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ID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huruf</a:t>
            </a:r>
            <a:r>
              <a:rPr lang="en-ID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‘z’;</a:t>
            </a:r>
          </a:p>
          <a:p>
            <a:pPr marL="0" indent="0">
              <a:buNone/>
            </a:pPr>
            <a:r>
              <a:rPr lang="en-ID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ID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status = true;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2280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119" y="0"/>
            <a:ext cx="10353761" cy="1326321"/>
          </a:xfrm>
        </p:spPr>
        <p:txBody>
          <a:bodyPr/>
          <a:lstStyle/>
          <a:p>
            <a:r>
              <a:rPr lang="en-ID" dirty="0" smtClean="0"/>
              <a:t>BAGAIMANA JIKA DATANYA SEPERTI INI?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326321"/>
            <a:ext cx="10353762" cy="527661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D" sz="3200" dirty="0" smtClean="0"/>
              <a:t>Data </a:t>
            </a:r>
            <a:r>
              <a:rPr lang="en-ID" sz="3200" dirty="0" err="1" smtClean="0"/>
              <a:t>nilai</a:t>
            </a:r>
            <a:r>
              <a:rPr lang="en-ID" sz="3200" dirty="0" smtClean="0"/>
              <a:t> </a:t>
            </a:r>
            <a:r>
              <a:rPr lang="en-ID" sz="3200" dirty="0" err="1" smtClean="0"/>
              <a:t>siswa</a:t>
            </a:r>
            <a:r>
              <a:rPr lang="en-ID" sz="3200" dirty="0" smtClean="0"/>
              <a:t>:</a:t>
            </a:r>
          </a:p>
          <a:p>
            <a:pPr marL="0" indent="0">
              <a:buNone/>
            </a:pP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83.5</a:t>
            </a:r>
            <a:r>
              <a:rPr lang="en-ID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80.0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78.0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76.2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70.0</a:t>
            </a:r>
            <a:r>
              <a:rPr lang="en-ID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82.5</a:t>
            </a:r>
            <a:endParaRPr lang="en-ID" sz="3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90.0</a:t>
            </a:r>
            <a:r>
              <a:rPr lang="en-ID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78.0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65.0</a:t>
            </a:r>
            <a:r>
              <a:rPr lang="en-ID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76.6</a:t>
            </a:r>
            <a:r>
              <a:rPr lang="en-ID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65.8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50.8</a:t>
            </a:r>
            <a:endParaRPr lang="en-ID" sz="3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68.0   77.2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72.0</a:t>
            </a:r>
            <a:r>
              <a:rPr lang="en-ID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78.0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76.0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ID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70.0</a:t>
            </a:r>
            <a:endParaRPr lang="en-ID" sz="3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ID" sz="3200" dirty="0" smtClean="0"/>
          </a:p>
          <a:p>
            <a:pPr marL="0" indent="0">
              <a:buNone/>
            </a:pPr>
            <a:r>
              <a:rPr lang="en-ID" sz="3200" dirty="0" err="1" smtClean="0"/>
              <a:t>Apa</a:t>
            </a:r>
            <a:r>
              <a:rPr lang="en-ID" sz="3200" dirty="0" smtClean="0"/>
              <a:t> </a:t>
            </a:r>
            <a:r>
              <a:rPr lang="en-ID" sz="3200" dirty="0" err="1" smtClean="0"/>
              <a:t>tipe</a:t>
            </a:r>
            <a:r>
              <a:rPr lang="en-ID" sz="3200" dirty="0" smtClean="0"/>
              <a:t> data yang </a:t>
            </a:r>
            <a:r>
              <a:rPr lang="en-ID" sz="3200" dirty="0" err="1" smtClean="0"/>
              <a:t>digunakan</a:t>
            </a:r>
            <a:r>
              <a:rPr lang="en-ID" sz="3200" dirty="0" smtClean="0"/>
              <a:t>?</a:t>
            </a:r>
            <a:endParaRPr lang="en-ID" sz="3200" dirty="0"/>
          </a:p>
          <a:p>
            <a:pPr marL="0" indent="0">
              <a:buNone/>
            </a:pPr>
            <a:r>
              <a:rPr lang="en-ID" sz="3200" dirty="0" err="1" smtClean="0"/>
              <a:t>Butuh</a:t>
            </a:r>
            <a:r>
              <a:rPr lang="en-ID" sz="3200" dirty="0" smtClean="0"/>
              <a:t> </a:t>
            </a:r>
            <a:r>
              <a:rPr lang="en-ID" sz="3200" dirty="0" err="1" smtClean="0"/>
              <a:t>berapa</a:t>
            </a:r>
            <a:r>
              <a:rPr lang="en-ID" sz="3200" dirty="0" smtClean="0"/>
              <a:t> </a:t>
            </a:r>
            <a:r>
              <a:rPr lang="en-ID" sz="3200" dirty="0" err="1" smtClean="0"/>
              <a:t>variabe</a:t>
            </a:r>
            <a:r>
              <a:rPr lang="en-ID" sz="3200" dirty="0" err="1"/>
              <a:t>l</a:t>
            </a:r>
            <a:r>
              <a:rPr lang="en-ID" sz="3200" dirty="0" smtClean="0"/>
              <a:t>?</a:t>
            </a:r>
            <a:endParaRPr lang="en-ID" sz="3200" dirty="0" smtClean="0"/>
          </a:p>
          <a:p>
            <a:pPr marL="0" indent="0">
              <a:buNone/>
            </a:pPr>
            <a:r>
              <a:rPr lang="en-ID" sz="3200" dirty="0" err="1" smtClean="0"/>
              <a:t>Dengan</a:t>
            </a:r>
            <a:r>
              <a:rPr lang="en-ID" sz="3200" dirty="0" smtClean="0"/>
              <a:t> array, </a:t>
            </a:r>
            <a:r>
              <a:rPr lang="en-ID" sz="3200" dirty="0" err="1" smtClean="0"/>
              <a:t>cukup</a:t>
            </a:r>
            <a:r>
              <a:rPr lang="en-ID" sz="3200" dirty="0" smtClean="0"/>
              <a:t> </a:t>
            </a:r>
            <a:r>
              <a:rPr lang="en-ID" sz="3200" dirty="0" err="1" smtClean="0"/>
              <a:t>hanya</a:t>
            </a:r>
            <a:r>
              <a:rPr lang="en-ID" sz="3200" dirty="0" smtClean="0"/>
              <a:t> </a:t>
            </a:r>
            <a:r>
              <a:rPr lang="en-ID" sz="3200" dirty="0" err="1" smtClean="0"/>
              <a:t>dengan</a:t>
            </a:r>
            <a:r>
              <a:rPr lang="en-ID" sz="3200" dirty="0" smtClean="0"/>
              <a:t> 1 (</a:t>
            </a:r>
            <a:r>
              <a:rPr lang="en-ID" sz="3200" dirty="0" err="1" smtClean="0"/>
              <a:t>satu</a:t>
            </a:r>
            <a:r>
              <a:rPr lang="en-ID" sz="3200" dirty="0" smtClean="0"/>
              <a:t>) variable.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9135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095" y="76200"/>
            <a:ext cx="10353761" cy="1326321"/>
          </a:xfrm>
        </p:spPr>
        <p:txBody>
          <a:bodyPr/>
          <a:lstStyle/>
          <a:p>
            <a:r>
              <a:rPr lang="en-ID" dirty="0" err="1" smtClean="0"/>
              <a:t>Pengertian</a:t>
            </a:r>
            <a:r>
              <a:rPr lang="en-ID" dirty="0" smtClean="0"/>
              <a:t>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err="1" smtClean="0"/>
              <a:t>Merupakan</a:t>
            </a:r>
            <a:r>
              <a:rPr lang="en-US" sz="3600" dirty="0" smtClean="0"/>
              <a:t> </a:t>
            </a:r>
            <a:r>
              <a:rPr lang="en-US" sz="3600" dirty="0" err="1"/>
              <a:t>struktur</a:t>
            </a:r>
            <a:r>
              <a:rPr lang="en-US" sz="3600" dirty="0"/>
              <a:t> data yang </a:t>
            </a:r>
            <a:r>
              <a:rPr lang="en-US" sz="3600" dirty="0" err="1"/>
              <a:t>digunakan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menyimpan</a:t>
            </a:r>
            <a:r>
              <a:rPr lang="en-US" sz="3600" dirty="0"/>
              <a:t> </a:t>
            </a:r>
            <a:r>
              <a:rPr lang="en-US" sz="3600" dirty="0" err="1"/>
              <a:t>sekumpulan</a:t>
            </a:r>
            <a:r>
              <a:rPr lang="en-US" sz="3600" dirty="0"/>
              <a:t> data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satu</a:t>
            </a:r>
            <a:r>
              <a:rPr lang="en-US" sz="3600" dirty="0"/>
              <a:t> </a:t>
            </a:r>
            <a:r>
              <a:rPr lang="en-US" sz="3600" dirty="0" err="1"/>
              <a:t>tempat</a:t>
            </a:r>
            <a:r>
              <a:rPr lang="en-US" sz="3600" dirty="0"/>
              <a:t>.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5854832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119" y="161925"/>
            <a:ext cx="10353761" cy="1133475"/>
          </a:xfrm>
        </p:spPr>
        <p:txBody>
          <a:bodyPr/>
          <a:lstStyle/>
          <a:p>
            <a:r>
              <a:rPr lang="en-US" dirty="0"/>
              <a:t>Cara </a:t>
            </a:r>
            <a:r>
              <a:rPr lang="en-US" dirty="0" err="1"/>
              <a:t>Membuat</a:t>
            </a:r>
            <a:r>
              <a:rPr lang="en-US" dirty="0"/>
              <a:t> Array DI Bahasa </a:t>
            </a:r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nama_array</a:t>
            </a:r>
            <a:r>
              <a:rPr lang="en-US" sz="2400" dirty="0"/>
              <a:t>[10</a:t>
            </a:r>
            <a:r>
              <a:rPr lang="en-US" sz="2400" dirty="0" smtClean="0"/>
              <a:t>];</a:t>
            </a:r>
          </a:p>
          <a:p>
            <a:pPr marL="0" indent="0">
              <a:buNone/>
            </a:pP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nama_arr</a:t>
            </a:r>
            <a:r>
              <a:rPr lang="en-US" sz="2400" dirty="0"/>
              <a:t>[3] = {0, 3, 2</a:t>
            </a:r>
            <a:r>
              <a:rPr lang="en-US" sz="2400" dirty="0" smtClean="0"/>
              <a:t>};</a:t>
            </a:r>
          </a:p>
          <a:p>
            <a:pPr marL="0" indent="0">
              <a:buNone/>
            </a:pPr>
            <a:endParaRPr lang="en-ID" sz="2400" dirty="0"/>
          </a:p>
          <a:p>
            <a:pPr marL="0" indent="0">
              <a:buNone/>
            </a:pPr>
            <a:endParaRPr lang="en-ID" sz="2400" dirty="0" smtClean="0"/>
          </a:p>
          <a:p>
            <a:pPr marL="0" indent="0">
              <a:buNone/>
            </a:pPr>
            <a:r>
              <a:rPr lang="en-ID" sz="2400" dirty="0" err="1" smtClean="0"/>
              <a:t>Catatan</a:t>
            </a:r>
            <a:r>
              <a:rPr lang="en-ID" sz="2400" dirty="0" smtClean="0"/>
              <a:t>:</a:t>
            </a:r>
          </a:p>
          <a:p>
            <a:pPr marL="0" indent="0">
              <a:buNone/>
            </a:pPr>
            <a:r>
              <a:rPr lang="en-ID" sz="2400" dirty="0" smtClean="0"/>
              <a:t>Di Bahasa C, </a:t>
            </a:r>
            <a:r>
              <a:rPr lang="en-ID" sz="2400" dirty="0" err="1" smtClean="0"/>
              <a:t>indeks</a:t>
            </a:r>
            <a:r>
              <a:rPr lang="en-ID" sz="2400" dirty="0" smtClean="0"/>
              <a:t> </a:t>
            </a:r>
            <a:r>
              <a:rPr lang="en-ID" sz="2400" dirty="0" err="1" smtClean="0"/>
              <a:t>dimulai</a:t>
            </a:r>
            <a:endParaRPr lang="en-ID" sz="2400" dirty="0" smtClean="0"/>
          </a:p>
          <a:p>
            <a:pPr marL="0" indent="0">
              <a:buNone/>
            </a:pPr>
            <a:r>
              <a:rPr lang="en-ID" sz="2400" dirty="0" err="1" smtClean="0"/>
              <a:t>dari</a:t>
            </a:r>
            <a:r>
              <a:rPr lang="en-ID" sz="2400" dirty="0" smtClean="0"/>
              <a:t> 0.</a:t>
            </a:r>
            <a:endParaRPr lang="en-US" sz="2400" dirty="0" smtClean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9281" y="2096064"/>
            <a:ext cx="7132719" cy="4138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3772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247650"/>
            <a:ext cx="10353761" cy="1676400"/>
          </a:xfrm>
        </p:spPr>
        <p:txBody>
          <a:bodyPr>
            <a:normAutofit fontScale="90000"/>
          </a:bodyPr>
          <a:lstStyle/>
          <a:p>
            <a:r>
              <a:rPr lang="en-US" dirty="0"/>
              <a:t>Cara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smtClean="0"/>
              <a:t>Array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DATA </a:t>
            </a:r>
            <a:r>
              <a:rPr lang="en-US" dirty="0" smtClean="0"/>
              <a:t>NILAI SISWA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 </a:t>
            </a:r>
            <a:r>
              <a:rPr lang="en-US" dirty="0" smtClean="0"/>
              <a:t>Bahasa </a:t>
            </a:r>
            <a:r>
              <a:rPr lang="en-US" dirty="0"/>
              <a:t>C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2791325"/>
            <a:ext cx="11087705" cy="3314199"/>
          </a:xfrm>
        </p:spPr>
        <p:txBody>
          <a:bodyPr/>
          <a:lstStyle/>
          <a:p>
            <a:pPr marL="0" indent="0">
              <a:buNone/>
            </a:pPr>
            <a:r>
              <a:rPr lang="en-ID" sz="3200" dirty="0" err="1" smtClean="0"/>
              <a:t>int</a:t>
            </a:r>
            <a:r>
              <a:rPr lang="en-ID" sz="3200" dirty="0" smtClean="0"/>
              <a:t> </a:t>
            </a:r>
            <a:r>
              <a:rPr lang="en-ID" sz="3200" dirty="0" err="1" smtClean="0"/>
              <a:t>nilai</a:t>
            </a:r>
            <a:r>
              <a:rPr lang="en-ID" sz="3200" dirty="0" smtClean="0"/>
              <a:t>[18] =   { 83.5,  80.0,  78.0,  76.2,  70.0,  82.5,</a:t>
            </a:r>
            <a:endParaRPr lang="en-ID" sz="3200" dirty="0"/>
          </a:p>
          <a:p>
            <a:pPr marL="0" indent="0">
              <a:buNone/>
            </a:pPr>
            <a:r>
              <a:rPr lang="en-ID" sz="3200" dirty="0" smtClean="0"/>
              <a:t>		           90.0,  78.0,  65.0,  76.6,  65.8,  50.8,</a:t>
            </a:r>
            <a:endParaRPr lang="en-ID" sz="3200" dirty="0"/>
          </a:p>
          <a:p>
            <a:pPr marL="0" indent="0">
              <a:buNone/>
            </a:pPr>
            <a:r>
              <a:rPr lang="en-ID" sz="3200" dirty="0" smtClean="0"/>
              <a:t>		           68.0,  77.2,  72.0,  78.0,  76.0,  70.0 };</a:t>
            </a:r>
            <a:endParaRPr lang="en-ID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428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0"/>
            <a:ext cx="10353761" cy="1326321"/>
          </a:xfrm>
        </p:spPr>
        <p:txBody>
          <a:bodyPr/>
          <a:lstStyle/>
          <a:p>
            <a:r>
              <a:rPr lang="en-ID" dirty="0" err="1" smtClean="0"/>
              <a:t>Mengambil</a:t>
            </a:r>
            <a:r>
              <a:rPr lang="en-ID" dirty="0" smtClean="0"/>
              <a:t> data </a:t>
            </a:r>
            <a:r>
              <a:rPr lang="en-ID" dirty="0" err="1" smtClean="0"/>
              <a:t>dari</a:t>
            </a:r>
            <a:r>
              <a:rPr lang="en-ID" dirty="0" smtClean="0"/>
              <a:t>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huruf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[5] =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‘a’,  ‘b’,  ‘c’,  ‘d’,  ‘e’ };</a:t>
            </a:r>
          </a:p>
          <a:p>
            <a:pPr marL="0" indent="0">
              <a:buNone/>
            </a:pPr>
            <a:endParaRPr lang="en-ID" sz="2800" dirty="0" smtClean="0"/>
          </a:p>
          <a:p>
            <a:pPr marL="0" indent="0">
              <a:buNone/>
            </a:pPr>
            <a:r>
              <a:rPr lang="en-ID" sz="2800" dirty="0" err="1" smtClean="0"/>
              <a:t>Bagaimana</a:t>
            </a:r>
            <a:r>
              <a:rPr lang="en-ID" sz="2800" dirty="0" smtClean="0"/>
              <a:t> </a:t>
            </a:r>
            <a:r>
              <a:rPr lang="en-ID" sz="2800" dirty="0" err="1" smtClean="0"/>
              <a:t>cara</a:t>
            </a:r>
            <a:r>
              <a:rPr lang="en-ID" sz="2800" dirty="0" smtClean="0"/>
              <a:t> </a:t>
            </a:r>
            <a:r>
              <a:rPr lang="en-ID" sz="2800" dirty="0" err="1" smtClean="0"/>
              <a:t>mengambil</a:t>
            </a:r>
            <a:r>
              <a:rPr lang="en-ID" sz="2800" dirty="0" smtClean="0"/>
              <a:t> </a:t>
            </a:r>
            <a:r>
              <a:rPr lang="en-ID" sz="2800" dirty="0" err="1" smtClean="0"/>
              <a:t>huruf</a:t>
            </a:r>
            <a:r>
              <a:rPr lang="en-ID" sz="2800" dirty="0" smtClean="0"/>
              <a:t> d?</a:t>
            </a:r>
          </a:p>
          <a:p>
            <a:pPr marL="0" indent="0">
              <a:buNone/>
            </a:pPr>
            <a:endParaRPr lang="en-ID" sz="2800" dirty="0" smtClean="0"/>
          </a:p>
          <a:p>
            <a:pPr marL="0" indent="0">
              <a:buNone/>
            </a:pPr>
            <a:r>
              <a:rPr lang="en-ID" sz="2800" dirty="0" err="1" smtClean="0"/>
              <a:t>Jawab</a:t>
            </a:r>
            <a:r>
              <a:rPr lang="en-ID" sz="2800" dirty="0" smtClean="0"/>
              <a:t>:</a:t>
            </a:r>
          </a:p>
          <a:p>
            <a:pPr marL="0" indent="0">
              <a:buNone/>
            </a:pPr>
            <a:r>
              <a:rPr lang="en-ID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huruf</a:t>
            </a:r>
            <a:r>
              <a:rPr lang="en-ID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[3];     </a:t>
            </a:r>
            <a:r>
              <a:rPr lang="en-ID" sz="2800" dirty="0" err="1" smtClean="0"/>
              <a:t>atau</a:t>
            </a:r>
            <a:r>
              <a:rPr lang="en-ID" sz="2800" dirty="0" smtClean="0"/>
              <a:t>    </a:t>
            </a:r>
            <a:r>
              <a:rPr lang="en-ID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ID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(“%c”,  </a:t>
            </a:r>
            <a:r>
              <a:rPr lang="en-ID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huruf</a:t>
            </a:r>
            <a:r>
              <a:rPr lang="en-ID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[3]);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9225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119" y="0"/>
            <a:ext cx="10353761" cy="1326321"/>
          </a:xfrm>
        </p:spPr>
        <p:txBody>
          <a:bodyPr/>
          <a:lstStyle/>
          <a:p>
            <a:r>
              <a:rPr lang="en-ID" dirty="0" err="1" smtClean="0"/>
              <a:t>Contoh</a:t>
            </a:r>
            <a:r>
              <a:rPr lang="en-ID" dirty="0" smtClean="0"/>
              <a:t> </a:t>
            </a:r>
            <a:r>
              <a:rPr lang="en-ID" dirty="0" err="1" smtClean="0"/>
              <a:t>kode</a:t>
            </a:r>
            <a:r>
              <a:rPr lang="en-ID" dirty="0" smtClean="0"/>
              <a:t> </a:t>
            </a:r>
            <a:r>
              <a:rPr lang="en-ID" dirty="0" err="1" smtClean="0"/>
              <a:t>lengkap</a:t>
            </a:r>
            <a:r>
              <a:rPr lang="en-ID" dirty="0" smtClean="0"/>
              <a:t> </a:t>
            </a:r>
            <a:r>
              <a:rPr lang="en-ID" dirty="0" smtClean="0"/>
              <a:t/>
            </a:r>
            <a:br>
              <a:rPr lang="en-ID" dirty="0" smtClean="0"/>
            </a:br>
            <a:r>
              <a:rPr lang="en-ID" dirty="0" smtClean="0"/>
              <a:t>MENGAMBIL DATA DARI array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9119" y="1448082"/>
            <a:ext cx="10353762" cy="49527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#include &lt;</a:t>
            </a:r>
            <a:r>
              <a:rPr lang="en-US" sz="3200" dirty="0" err="1"/>
              <a:t>stdio.h</a:t>
            </a:r>
            <a:r>
              <a:rPr lang="en-US" sz="3200" dirty="0"/>
              <a:t>&gt;</a:t>
            </a:r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3200" dirty="0" err="1" smtClean="0"/>
              <a:t>int</a:t>
            </a:r>
            <a:r>
              <a:rPr lang="en-US" sz="3200" dirty="0" smtClean="0"/>
              <a:t> </a:t>
            </a:r>
            <a:r>
              <a:rPr lang="en-US" sz="3200" dirty="0"/>
              <a:t>main(){</a:t>
            </a:r>
          </a:p>
          <a:p>
            <a:pPr marL="0" indent="0">
              <a:buNone/>
            </a:pPr>
            <a:r>
              <a:rPr lang="en-US" sz="3200" dirty="0"/>
              <a:t>    </a:t>
            </a:r>
            <a:r>
              <a:rPr lang="en-US" sz="3200" dirty="0" smtClean="0"/>
              <a:t>	char </a:t>
            </a:r>
            <a:r>
              <a:rPr lang="en-US" sz="3200" dirty="0" err="1"/>
              <a:t>huruf</a:t>
            </a:r>
            <a:r>
              <a:rPr lang="en-US" sz="3200" dirty="0"/>
              <a:t>[5] = </a:t>
            </a:r>
            <a:r>
              <a:rPr lang="en-US" sz="3200" dirty="0" smtClean="0"/>
              <a:t>{‘a’, ‘b’, ‘c’, ‘d’, ‘e’};</a:t>
            </a:r>
            <a:endParaRPr lang="en-US" sz="320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3200" dirty="0"/>
              <a:t>    </a:t>
            </a:r>
            <a:r>
              <a:rPr lang="en-US" sz="3200" dirty="0" smtClean="0"/>
              <a:t>	</a:t>
            </a:r>
            <a:r>
              <a:rPr lang="en-US" sz="3200" dirty="0" err="1" smtClean="0"/>
              <a:t>printf</a:t>
            </a:r>
            <a:r>
              <a:rPr lang="en-US" sz="3200" dirty="0" smtClean="0"/>
              <a:t>("%</a:t>
            </a:r>
            <a:r>
              <a:rPr lang="en-US" sz="3200" dirty="0"/>
              <a:t>c\n", </a:t>
            </a:r>
            <a:r>
              <a:rPr lang="en-US" sz="3200" dirty="0" smtClean="0"/>
              <a:t> </a:t>
            </a:r>
            <a:r>
              <a:rPr lang="en-US" sz="3200" dirty="0" err="1" smtClean="0"/>
              <a:t>huruf</a:t>
            </a:r>
            <a:r>
              <a:rPr lang="en-US" sz="3200" dirty="0" smtClean="0"/>
              <a:t>[3]);</a:t>
            </a:r>
          </a:p>
          <a:p>
            <a:pPr marL="0" indent="0">
              <a:buNone/>
            </a:pPr>
            <a:r>
              <a:rPr lang="en-ID" sz="3200" dirty="0"/>
              <a:t>	</a:t>
            </a:r>
            <a:r>
              <a:rPr lang="en-ID" sz="3200" dirty="0" smtClean="0"/>
              <a:t>return 0;</a:t>
            </a:r>
            <a:endParaRPr lang="en-US" sz="3200" dirty="0"/>
          </a:p>
          <a:p>
            <a:pPr marL="0" indent="0">
              <a:buNone/>
            </a:pPr>
            <a:r>
              <a:rPr lang="en-US" sz="32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707895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408</TotalTime>
  <Words>383</Words>
  <Application>Microsoft Office PowerPoint</Application>
  <PresentationFormat>Widescreen</PresentationFormat>
  <Paragraphs>146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Bookman Old Style</vt:lpstr>
      <vt:lpstr>Calibri</vt:lpstr>
      <vt:lpstr>Cambria Math</vt:lpstr>
      <vt:lpstr>Courier New</vt:lpstr>
      <vt:lpstr>Rockwell</vt:lpstr>
      <vt:lpstr>Damask</vt:lpstr>
      <vt:lpstr>Array</vt:lpstr>
      <vt:lpstr>Kompetensi dasar</vt:lpstr>
      <vt:lpstr>MASIH INGAT VARIABEL &amp; TIPE DATA?</vt:lpstr>
      <vt:lpstr>BAGAIMANA JIKA DATANYA SEPERTI INI?</vt:lpstr>
      <vt:lpstr>Pengertian Array</vt:lpstr>
      <vt:lpstr>Cara Membuat Array DI Bahasa C</vt:lpstr>
      <vt:lpstr>Cara Membuat Array  DATA NILAI SISWA  DI Bahasa C </vt:lpstr>
      <vt:lpstr>Mengambil data dari array</vt:lpstr>
      <vt:lpstr>Contoh kode lengkap  MENGAMBIL DATA DARI array #1</vt:lpstr>
      <vt:lpstr>Contoh kode lengkap  Bahasa c dengan array #2</vt:lpstr>
      <vt:lpstr>Mengisi array</vt:lpstr>
      <vt:lpstr>CONTOH KODE LENGKAP MENGISI ARRAY</vt:lpstr>
      <vt:lpstr>Array MULTIdimensi</vt:lpstr>
      <vt:lpstr>CONToh KODE LENGKAP  ARRAY 2 DIMENSI</vt:lpstr>
      <vt:lpstr>Mengisi array 2 dimensi</vt:lpstr>
      <vt:lpstr>CONTOH KODE LENGKAP  MENGISI ARRAY 2 DIMENSI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Array</dc:title>
  <dc:creator>EKOZUL</dc:creator>
  <cp:lastModifiedBy>EKOZUL</cp:lastModifiedBy>
  <cp:revision>16</cp:revision>
  <dcterms:created xsi:type="dcterms:W3CDTF">2021-01-17T16:24:42Z</dcterms:created>
  <dcterms:modified xsi:type="dcterms:W3CDTF">2021-01-18T00:42:46Z</dcterms:modified>
</cp:coreProperties>
</file>