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59AFB8-75B7-40DC-9656-F270909E89F8}" type="doc">
      <dgm:prSet loTypeId="urn:microsoft.com/office/officeart/2005/8/layout/vList2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7B9903D-E146-4E69-8DA6-209262498FC1}">
      <dgm:prSet phldrT="[Text]" custT="1"/>
      <dgm:spPr/>
      <dgm:t>
        <a:bodyPr/>
        <a:lstStyle/>
        <a:p>
          <a:r>
            <a:rPr lang="en-ID" sz="3000" dirty="0" smtClean="0"/>
            <a:t>3.2 </a:t>
          </a:r>
          <a:r>
            <a:rPr lang="en-ID" sz="3000" dirty="0" err="1" smtClean="0"/>
            <a:t>Memahami</a:t>
          </a:r>
          <a:r>
            <a:rPr lang="en-ID" sz="3000" dirty="0" smtClean="0"/>
            <a:t> </a:t>
          </a:r>
          <a:r>
            <a:rPr lang="en-ID" sz="3000" dirty="0" err="1" smtClean="0"/>
            <a:t>Perangkat</a:t>
          </a:r>
          <a:r>
            <a:rPr lang="en-ID" sz="3000" dirty="0" smtClean="0"/>
            <a:t> </a:t>
          </a:r>
          <a:r>
            <a:rPr lang="en-ID" sz="3000" dirty="0" err="1" smtClean="0"/>
            <a:t>Lunak</a:t>
          </a:r>
          <a:r>
            <a:rPr lang="en-ID" sz="3000" dirty="0" smtClean="0"/>
            <a:t> Bahasa </a:t>
          </a:r>
          <a:r>
            <a:rPr lang="en-ID" sz="3000" dirty="0" err="1" smtClean="0"/>
            <a:t>Pemrograman</a:t>
          </a:r>
          <a:r>
            <a:rPr lang="en-ID" sz="3000" dirty="0" smtClean="0"/>
            <a:t> </a:t>
          </a:r>
          <a:endParaRPr lang="en-US" sz="3000" dirty="0"/>
        </a:p>
      </dgm:t>
    </dgm:pt>
    <dgm:pt modelId="{D6627D5B-6AB9-4247-8120-828C67E633A5}" type="parTrans" cxnId="{6FFAF4D1-1987-48F6-9F09-32B1AB3C5932}">
      <dgm:prSet/>
      <dgm:spPr/>
      <dgm:t>
        <a:bodyPr/>
        <a:lstStyle/>
        <a:p>
          <a:endParaRPr lang="en-US"/>
        </a:p>
      </dgm:t>
    </dgm:pt>
    <dgm:pt modelId="{DB545865-785D-46D4-8619-0757EF454E68}" type="sibTrans" cxnId="{6FFAF4D1-1987-48F6-9F09-32B1AB3C5932}">
      <dgm:prSet/>
      <dgm:spPr/>
      <dgm:t>
        <a:bodyPr/>
        <a:lstStyle/>
        <a:p>
          <a:endParaRPr lang="en-US"/>
        </a:p>
      </dgm:t>
    </dgm:pt>
    <dgm:pt modelId="{968C8842-0393-4D98-9BAA-06CA6278CB20}">
      <dgm:prSet phldrT="[Text]" custT="1"/>
      <dgm:spPr/>
      <dgm:t>
        <a:bodyPr/>
        <a:lstStyle/>
        <a:p>
          <a:r>
            <a:rPr lang="en-ID" sz="2600" dirty="0" smtClean="0"/>
            <a:t>4.2 </a:t>
          </a:r>
          <a:r>
            <a:rPr lang="en-ID" sz="2600" dirty="0" err="1" smtClean="0"/>
            <a:t>Melakukan</a:t>
          </a:r>
          <a:r>
            <a:rPr lang="en-ID" sz="2600" dirty="0" smtClean="0"/>
            <a:t> </a:t>
          </a:r>
          <a:r>
            <a:rPr lang="en-ID" sz="2600" dirty="0" err="1" smtClean="0"/>
            <a:t>Instalasi</a:t>
          </a:r>
          <a:r>
            <a:rPr lang="en-ID" sz="2600" dirty="0" smtClean="0"/>
            <a:t> </a:t>
          </a:r>
          <a:r>
            <a:rPr lang="en-ID" sz="2600" dirty="0" err="1" smtClean="0"/>
            <a:t>Perangkat</a:t>
          </a:r>
          <a:r>
            <a:rPr lang="en-ID" sz="2600" dirty="0" smtClean="0"/>
            <a:t> </a:t>
          </a:r>
          <a:r>
            <a:rPr lang="en-ID" sz="2600" dirty="0" err="1" smtClean="0"/>
            <a:t>Lunak</a:t>
          </a:r>
          <a:r>
            <a:rPr lang="en-ID" sz="2600" dirty="0" smtClean="0"/>
            <a:t> Bahasa </a:t>
          </a:r>
          <a:r>
            <a:rPr lang="en-ID" sz="2600" dirty="0" err="1" smtClean="0"/>
            <a:t>Pemrograman</a:t>
          </a:r>
          <a:endParaRPr lang="en-US" sz="2600" dirty="0"/>
        </a:p>
      </dgm:t>
    </dgm:pt>
    <dgm:pt modelId="{3BE41F8F-A0E0-4516-A2DF-5744C9F50D5A}" type="parTrans" cxnId="{600C1AE0-596B-497C-93F4-27C028FEF54B}">
      <dgm:prSet/>
      <dgm:spPr/>
      <dgm:t>
        <a:bodyPr/>
        <a:lstStyle/>
        <a:p>
          <a:endParaRPr lang="en-US"/>
        </a:p>
      </dgm:t>
    </dgm:pt>
    <dgm:pt modelId="{5EC0EE24-B3F4-4717-BC3B-B846FF9AD811}" type="sibTrans" cxnId="{600C1AE0-596B-497C-93F4-27C028FEF54B}">
      <dgm:prSet/>
      <dgm:spPr/>
      <dgm:t>
        <a:bodyPr/>
        <a:lstStyle/>
        <a:p>
          <a:endParaRPr lang="en-US"/>
        </a:p>
      </dgm:t>
    </dgm:pt>
    <dgm:pt modelId="{99743994-DFF4-4BA1-A8B0-E58DB7FA4C94}" type="pres">
      <dgm:prSet presAssocID="{4959AFB8-75B7-40DC-9656-F270909E89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94275D-72BD-419B-AB04-6A6D471AB9F8}" type="pres">
      <dgm:prSet presAssocID="{47B9903D-E146-4E69-8DA6-209262498FC1}" presName="parentText" presStyleLbl="node1" presStyleIdx="0" presStyleCnt="2" custScaleY="72592" custLinFactY="-25521" custLinFactNeighborX="-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5128A6-0188-4983-AE71-86322DAF0B0B}" type="pres">
      <dgm:prSet presAssocID="{DB545865-785D-46D4-8619-0757EF454E68}" presName="spacer" presStyleCnt="0"/>
      <dgm:spPr/>
    </dgm:pt>
    <dgm:pt modelId="{0FCDD079-DD70-451C-90A0-D31BD03F5BBE}" type="pres">
      <dgm:prSet presAssocID="{968C8842-0393-4D98-9BAA-06CA6278CB20}" presName="parentText" presStyleLbl="node1" presStyleIdx="1" presStyleCnt="2" custScaleY="72321" custLinFactNeighborX="-5" custLinFactNeighborY="4070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7F505C-9968-4256-B5F1-68D28137D1B5}" type="presOf" srcId="{968C8842-0393-4D98-9BAA-06CA6278CB20}" destId="{0FCDD079-DD70-451C-90A0-D31BD03F5BBE}" srcOrd="0" destOrd="0" presId="urn:microsoft.com/office/officeart/2005/8/layout/vList2"/>
    <dgm:cxn modelId="{600C1AE0-596B-497C-93F4-27C028FEF54B}" srcId="{4959AFB8-75B7-40DC-9656-F270909E89F8}" destId="{968C8842-0393-4D98-9BAA-06CA6278CB20}" srcOrd="1" destOrd="0" parTransId="{3BE41F8F-A0E0-4516-A2DF-5744C9F50D5A}" sibTransId="{5EC0EE24-B3F4-4717-BC3B-B846FF9AD811}"/>
    <dgm:cxn modelId="{8B8B0929-908B-494B-A467-EC7638480657}" type="presOf" srcId="{47B9903D-E146-4E69-8DA6-209262498FC1}" destId="{1994275D-72BD-419B-AB04-6A6D471AB9F8}" srcOrd="0" destOrd="0" presId="urn:microsoft.com/office/officeart/2005/8/layout/vList2"/>
    <dgm:cxn modelId="{6FFAF4D1-1987-48F6-9F09-32B1AB3C5932}" srcId="{4959AFB8-75B7-40DC-9656-F270909E89F8}" destId="{47B9903D-E146-4E69-8DA6-209262498FC1}" srcOrd="0" destOrd="0" parTransId="{D6627D5B-6AB9-4247-8120-828C67E633A5}" sibTransId="{DB545865-785D-46D4-8619-0757EF454E68}"/>
    <dgm:cxn modelId="{4F605DE7-CB5F-495E-B209-66D8359509EE}" type="presOf" srcId="{4959AFB8-75B7-40DC-9656-F270909E89F8}" destId="{99743994-DFF4-4BA1-A8B0-E58DB7FA4C94}" srcOrd="0" destOrd="0" presId="urn:microsoft.com/office/officeart/2005/8/layout/vList2"/>
    <dgm:cxn modelId="{C2C7597D-F015-44F6-9A53-ACFD2BDD3244}" type="presParOf" srcId="{99743994-DFF4-4BA1-A8B0-E58DB7FA4C94}" destId="{1994275D-72BD-419B-AB04-6A6D471AB9F8}" srcOrd="0" destOrd="0" presId="urn:microsoft.com/office/officeart/2005/8/layout/vList2"/>
    <dgm:cxn modelId="{6031F986-07C5-40EC-BA3B-F6B04912A419}" type="presParOf" srcId="{99743994-DFF4-4BA1-A8B0-E58DB7FA4C94}" destId="{465128A6-0188-4983-AE71-86322DAF0B0B}" srcOrd="1" destOrd="0" presId="urn:microsoft.com/office/officeart/2005/8/layout/vList2"/>
    <dgm:cxn modelId="{2C6A6F9F-70E2-4D80-A445-33F23CC02F20}" type="presParOf" srcId="{99743994-DFF4-4BA1-A8B0-E58DB7FA4C94}" destId="{0FCDD079-DD70-451C-90A0-D31BD03F5BB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549F79-BB38-4E56-AA67-7AB527D6F31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055A01-7AF8-4C0D-8B6D-90582B6383CB}">
      <dgm:prSet phldrT="[Text]"/>
      <dgm:spPr/>
      <dgm:t>
        <a:bodyPr/>
        <a:lstStyle/>
        <a:p>
          <a:r>
            <a:rPr lang="en-ID" dirty="0" smtClean="0"/>
            <a:t>Bahasa </a:t>
          </a:r>
          <a:r>
            <a:rPr lang="en-ID" dirty="0" err="1" smtClean="0"/>
            <a:t>Pemrograman</a:t>
          </a:r>
          <a:r>
            <a:rPr lang="en-ID" dirty="0" smtClean="0"/>
            <a:t> Tingkat </a:t>
          </a:r>
          <a:r>
            <a:rPr lang="en-ID" dirty="0" err="1" smtClean="0"/>
            <a:t>Rendah</a:t>
          </a:r>
          <a:endParaRPr lang="en-US" dirty="0"/>
        </a:p>
      </dgm:t>
    </dgm:pt>
    <dgm:pt modelId="{F65556DB-325C-40BB-B996-535A1C14301C}" type="parTrans" cxnId="{53AF083C-8ED2-4861-ABE8-D3F914D68D76}">
      <dgm:prSet/>
      <dgm:spPr/>
      <dgm:t>
        <a:bodyPr/>
        <a:lstStyle/>
        <a:p>
          <a:endParaRPr lang="en-US"/>
        </a:p>
      </dgm:t>
    </dgm:pt>
    <dgm:pt modelId="{F2F987DD-2734-4C2A-80AE-8BAB88E2096D}" type="sibTrans" cxnId="{53AF083C-8ED2-4861-ABE8-D3F914D68D76}">
      <dgm:prSet/>
      <dgm:spPr/>
      <dgm:t>
        <a:bodyPr/>
        <a:lstStyle/>
        <a:p>
          <a:endParaRPr lang="en-US"/>
        </a:p>
      </dgm:t>
    </dgm:pt>
    <dgm:pt modelId="{5D72BA1D-6864-468C-9302-6144DE12F8E0}">
      <dgm:prSet phldrT="[Text]"/>
      <dgm:spPr/>
      <dgm:t>
        <a:bodyPr/>
        <a:lstStyle/>
        <a:p>
          <a:r>
            <a:rPr lang="en-ID" dirty="0" smtClean="0"/>
            <a:t>Bahasa </a:t>
          </a:r>
          <a:r>
            <a:rPr lang="en-ID" dirty="0" err="1" smtClean="0"/>
            <a:t>Pemrograman</a:t>
          </a:r>
          <a:r>
            <a:rPr lang="en-ID" dirty="0" smtClean="0"/>
            <a:t> Tingkat </a:t>
          </a:r>
          <a:r>
            <a:rPr lang="en-ID" dirty="0" err="1" smtClean="0"/>
            <a:t>Menengah</a:t>
          </a:r>
          <a:endParaRPr lang="en-US" dirty="0"/>
        </a:p>
      </dgm:t>
    </dgm:pt>
    <dgm:pt modelId="{F3D87881-9C25-4833-B1DF-DB60ACE1D917}" type="parTrans" cxnId="{6F3A0645-D7A0-4F81-B7C7-A82284D2686C}">
      <dgm:prSet/>
      <dgm:spPr/>
      <dgm:t>
        <a:bodyPr/>
        <a:lstStyle/>
        <a:p>
          <a:endParaRPr lang="en-US"/>
        </a:p>
      </dgm:t>
    </dgm:pt>
    <dgm:pt modelId="{781E870C-B45C-461A-8CC0-11B2E4D00932}" type="sibTrans" cxnId="{6F3A0645-D7A0-4F81-B7C7-A82284D2686C}">
      <dgm:prSet/>
      <dgm:spPr/>
      <dgm:t>
        <a:bodyPr/>
        <a:lstStyle/>
        <a:p>
          <a:endParaRPr lang="en-US"/>
        </a:p>
      </dgm:t>
    </dgm:pt>
    <dgm:pt modelId="{66FE021B-0351-41C2-8AEA-9F93DC40BE93}">
      <dgm:prSet phldrT="[Text]"/>
      <dgm:spPr/>
      <dgm:t>
        <a:bodyPr/>
        <a:lstStyle/>
        <a:p>
          <a:r>
            <a:rPr lang="en-ID" dirty="0" smtClean="0"/>
            <a:t>Bahasa </a:t>
          </a:r>
          <a:r>
            <a:rPr lang="en-ID" dirty="0" err="1" smtClean="0"/>
            <a:t>Pemrograman</a:t>
          </a:r>
          <a:r>
            <a:rPr lang="en-ID" dirty="0" smtClean="0"/>
            <a:t> Tingkat Tinggi</a:t>
          </a:r>
          <a:endParaRPr lang="en-US" dirty="0"/>
        </a:p>
      </dgm:t>
    </dgm:pt>
    <dgm:pt modelId="{42209F08-4881-4E2F-A745-769ABA580B86}" type="parTrans" cxnId="{AF656F6B-673C-4F14-90E0-31DA5E3C8BB9}">
      <dgm:prSet/>
      <dgm:spPr/>
      <dgm:t>
        <a:bodyPr/>
        <a:lstStyle/>
        <a:p>
          <a:endParaRPr lang="en-US"/>
        </a:p>
      </dgm:t>
    </dgm:pt>
    <dgm:pt modelId="{710F84F0-1B60-4812-BAB8-A2E2E7CBAC86}" type="sibTrans" cxnId="{AF656F6B-673C-4F14-90E0-31DA5E3C8BB9}">
      <dgm:prSet/>
      <dgm:spPr/>
      <dgm:t>
        <a:bodyPr/>
        <a:lstStyle/>
        <a:p>
          <a:endParaRPr lang="en-US"/>
        </a:p>
      </dgm:t>
    </dgm:pt>
    <dgm:pt modelId="{BEA2ACDE-4F87-4D49-B319-D1B2A0F43A14}" type="pres">
      <dgm:prSet presAssocID="{27549F79-BB38-4E56-AA67-7AB527D6F3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FABDB4-6088-42B6-BB58-0D1AE35D3FC2}" type="pres">
      <dgm:prSet presAssocID="{34055A01-7AF8-4C0D-8B6D-90582B6383CB}" presName="parentText" presStyleLbl="node1" presStyleIdx="0" presStyleCnt="3" custLinFactNeighborX="-35729" custLinFactNeighborY="-6008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40B03C-2C54-4D21-BF23-121AEFAD6A75}" type="pres">
      <dgm:prSet presAssocID="{F2F987DD-2734-4C2A-80AE-8BAB88E2096D}" presName="spacer" presStyleCnt="0"/>
      <dgm:spPr/>
    </dgm:pt>
    <dgm:pt modelId="{ADAC8F43-9EDC-4C15-BA92-DB2027EB5436}" type="pres">
      <dgm:prSet presAssocID="{5D72BA1D-6864-468C-9302-6144DE12F8E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25980B-36CC-4F7D-8413-FDF82E6B6909}" type="pres">
      <dgm:prSet presAssocID="{781E870C-B45C-461A-8CC0-11B2E4D00932}" presName="spacer" presStyleCnt="0"/>
      <dgm:spPr/>
    </dgm:pt>
    <dgm:pt modelId="{A65AE5EE-7140-40A2-949A-C1C6BE396148}" type="pres">
      <dgm:prSet presAssocID="{66FE021B-0351-41C2-8AEA-9F93DC40BE9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D0C909-A51B-4C8E-A629-71425F22A0F9}" type="presOf" srcId="{5D72BA1D-6864-468C-9302-6144DE12F8E0}" destId="{ADAC8F43-9EDC-4C15-BA92-DB2027EB5436}" srcOrd="0" destOrd="0" presId="urn:microsoft.com/office/officeart/2005/8/layout/vList2"/>
    <dgm:cxn modelId="{81570D0D-4E21-4E1D-9865-93EA417E4A9F}" type="presOf" srcId="{66FE021B-0351-41C2-8AEA-9F93DC40BE93}" destId="{A65AE5EE-7140-40A2-949A-C1C6BE396148}" srcOrd="0" destOrd="0" presId="urn:microsoft.com/office/officeart/2005/8/layout/vList2"/>
    <dgm:cxn modelId="{AF656F6B-673C-4F14-90E0-31DA5E3C8BB9}" srcId="{27549F79-BB38-4E56-AA67-7AB527D6F31C}" destId="{66FE021B-0351-41C2-8AEA-9F93DC40BE93}" srcOrd="2" destOrd="0" parTransId="{42209F08-4881-4E2F-A745-769ABA580B86}" sibTransId="{710F84F0-1B60-4812-BAB8-A2E2E7CBAC86}"/>
    <dgm:cxn modelId="{AE97613C-C36C-4D35-B423-C09D4B544481}" type="presOf" srcId="{34055A01-7AF8-4C0D-8B6D-90582B6383CB}" destId="{D9FABDB4-6088-42B6-BB58-0D1AE35D3FC2}" srcOrd="0" destOrd="0" presId="urn:microsoft.com/office/officeart/2005/8/layout/vList2"/>
    <dgm:cxn modelId="{53AF083C-8ED2-4861-ABE8-D3F914D68D76}" srcId="{27549F79-BB38-4E56-AA67-7AB527D6F31C}" destId="{34055A01-7AF8-4C0D-8B6D-90582B6383CB}" srcOrd="0" destOrd="0" parTransId="{F65556DB-325C-40BB-B996-535A1C14301C}" sibTransId="{F2F987DD-2734-4C2A-80AE-8BAB88E2096D}"/>
    <dgm:cxn modelId="{6F3A0645-D7A0-4F81-B7C7-A82284D2686C}" srcId="{27549F79-BB38-4E56-AA67-7AB527D6F31C}" destId="{5D72BA1D-6864-468C-9302-6144DE12F8E0}" srcOrd="1" destOrd="0" parTransId="{F3D87881-9C25-4833-B1DF-DB60ACE1D917}" sibTransId="{781E870C-B45C-461A-8CC0-11B2E4D00932}"/>
    <dgm:cxn modelId="{63B64D3B-3DAC-4A24-A200-387C85E65EF5}" type="presOf" srcId="{27549F79-BB38-4E56-AA67-7AB527D6F31C}" destId="{BEA2ACDE-4F87-4D49-B319-D1B2A0F43A14}" srcOrd="0" destOrd="0" presId="urn:microsoft.com/office/officeart/2005/8/layout/vList2"/>
    <dgm:cxn modelId="{A1129301-25E2-4BA0-BBC4-47D7387B9B1A}" type="presParOf" srcId="{BEA2ACDE-4F87-4D49-B319-D1B2A0F43A14}" destId="{D9FABDB4-6088-42B6-BB58-0D1AE35D3FC2}" srcOrd="0" destOrd="0" presId="urn:microsoft.com/office/officeart/2005/8/layout/vList2"/>
    <dgm:cxn modelId="{5B8C197A-AF05-48AC-8B65-B84A0019278F}" type="presParOf" srcId="{BEA2ACDE-4F87-4D49-B319-D1B2A0F43A14}" destId="{0340B03C-2C54-4D21-BF23-121AEFAD6A75}" srcOrd="1" destOrd="0" presId="urn:microsoft.com/office/officeart/2005/8/layout/vList2"/>
    <dgm:cxn modelId="{8545025C-A545-4A6B-B952-7DDBE89379A6}" type="presParOf" srcId="{BEA2ACDE-4F87-4D49-B319-D1B2A0F43A14}" destId="{ADAC8F43-9EDC-4C15-BA92-DB2027EB5436}" srcOrd="2" destOrd="0" presId="urn:microsoft.com/office/officeart/2005/8/layout/vList2"/>
    <dgm:cxn modelId="{C196546E-193D-41AB-B43B-AB3C1BC591F2}" type="presParOf" srcId="{BEA2ACDE-4F87-4D49-B319-D1B2A0F43A14}" destId="{4725980B-36CC-4F7D-8413-FDF82E6B6909}" srcOrd="3" destOrd="0" presId="urn:microsoft.com/office/officeart/2005/8/layout/vList2"/>
    <dgm:cxn modelId="{9C7BBADB-37DB-48EF-BE5F-F534CA0E3750}" type="presParOf" srcId="{BEA2ACDE-4F87-4D49-B319-D1B2A0F43A14}" destId="{A65AE5EE-7140-40A2-949A-C1C6BE39614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94275D-72BD-419B-AB04-6A6D471AB9F8}">
      <dsp:nvSpPr>
        <dsp:cNvPr id="0" name=""/>
        <dsp:cNvSpPr/>
      </dsp:nvSpPr>
      <dsp:spPr>
        <a:xfrm>
          <a:off x="0" y="374859"/>
          <a:ext cx="10353675" cy="8832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76200" dist="38100" dir="5400000" algn="ctr" rotWithShape="0">
            <a:srgbClr val="000000">
              <a:alpha val="76000"/>
            </a:srgbClr>
          </a:outerShdw>
        </a:effectLst>
        <a:scene3d>
          <a:camera prst="orthographicFront">
            <a:rot lat="0" lon="0" rev="0"/>
          </a:camera>
          <a:lightRig rig="balanced" dir="t"/>
        </a:scene3d>
        <a:sp3d prstMaterial="matte">
          <a:bevelT w="254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3000" kern="1200" dirty="0" smtClean="0"/>
            <a:t>3.2 </a:t>
          </a:r>
          <a:r>
            <a:rPr lang="en-ID" sz="3000" kern="1200" dirty="0" err="1" smtClean="0"/>
            <a:t>Memahami</a:t>
          </a:r>
          <a:r>
            <a:rPr lang="en-ID" sz="3000" kern="1200" dirty="0" smtClean="0"/>
            <a:t> </a:t>
          </a:r>
          <a:r>
            <a:rPr lang="en-ID" sz="3000" kern="1200" dirty="0" err="1" smtClean="0"/>
            <a:t>Perangkat</a:t>
          </a:r>
          <a:r>
            <a:rPr lang="en-ID" sz="3000" kern="1200" dirty="0" smtClean="0"/>
            <a:t> </a:t>
          </a:r>
          <a:r>
            <a:rPr lang="en-ID" sz="3000" kern="1200" dirty="0" err="1" smtClean="0"/>
            <a:t>Lunak</a:t>
          </a:r>
          <a:r>
            <a:rPr lang="en-ID" sz="3000" kern="1200" dirty="0" smtClean="0"/>
            <a:t> Bahasa </a:t>
          </a:r>
          <a:r>
            <a:rPr lang="en-ID" sz="3000" kern="1200" dirty="0" err="1" smtClean="0"/>
            <a:t>Pemrograman</a:t>
          </a:r>
          <a:r>
            <a:rPr lang="en-ID" sz="3000" kern="1200" dirty="0" smtClean="0"/>
            <a:t> </a:t>
          </a:r>
          <a:endParaRPr lang="en-US" sz="3000" kern="1200" dirty="0"/>
        </a:p>
      </dsp:txBody>
      <dsp:txXfrm>
        <a:off x="43119" y="417978"/>
        <a:ext cx="10267437" cy="797061"/>
      </dsp:txXfrm>
    </dsp:sp>
    <dsp:sp modelId="{0FCDD079-DD70-451C-90A0-D31BD03F5BBE}">
      <dsp:nvSpPr>
        <dsp:cNvPr id="0" name=""/>
        <dsp:cNvSpPr/>
      </dsp:nvSpPr>
      <dsp:spPr>
        <a:xfrm>
          <a:off x="0" y="2019298"/>
          <a:ext cx="10353675" cy="880001"/>
        </a:xfrm>
        <a:prstGeom prst="roundRect">
          <a:avLst/>
        </a:prstGeom>
        <a:gradFill rotWithShape="0">
          <a:gsLst>
            <a:gs pos="0">
              <a:schemeClr val="accent3">
                <a:hueOff val="4142704"/>
                <a:satOff val="-7491"/>
                <a:lumOff val="5098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4142704"/>
                <a:satOff val="-7491"/>
                <a:lumOff val="5098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4142704"/>
                <a:satOff val="-7491"/>
                <a:lumOff val="5098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76200" dist="38100" dir="5400000" algn="ctr" rotWithShape="0">
            <a:srgbClr val="000000">
              <a:alpha val="76000"/>
            </a:srgbClr>
          </a:outerShdw>
        </a:effectLst>
        <a:scene3d>
          <a:camera prst="orthographicFront">
            <a:rot lat="0" lon="0" rev="0"/>
          </a:camera>
          <a:lightRig rig="balanced" dir="t"/>
        </a:scene3d>
        <a:sp3d prstMaterial="matte">
          <a:bevelT w="254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600" kern="1200" dirty="0" smtClean="0"/>
            <a:t>4.2 </a:t>
          </a:r>
          <a:r>
            <a:rPr lang="en-ID" sz="2600" kern="1200" dirty="0" err="1" smtClean="0"/>
            <a:t>Melakukan</a:t>
          </a:r>
          <a:r>
            <a:rPr lang="en-ID" sz="2600" kern="1200" dirty="0" smtClean="0"/>
            <a:t> </a:t>
          </a:r>
          <a:r>
            <a:rPr lang="en-ID" sz="2600" kern="1200" dirty="0" err="1" smtClean="0"/>
            <a:t>Instalasi</a:t>
          </a:r>
          <a:r>
            <a:rPr lang="en-ID" sz="2600" kern="1200" dirty="0" smtClean="0"/>
            <a:t> </a:t>
          </a:r>
          <a:r>
            <a:rPr lang="en-ID" sz="2600" kern="1200" dirty="0" err="1" smtClean="0"/>
            <a:t>Perangkat</a:t>
          </a:r>
          <a:r>
            <a:rPr lang="en-ID" sz="2600" kern="1200" dirty="0" smtClean="0"/>
            <a:t> </a:t>
          </a:r>
          <a:r>
            <a:rPr lang="en-ID" sz="2600" kern="1200" dirty="0" err="1" smtClean="0"/>
            <a:t>Lunak</a:t>
          </a:r>
          <a:r>
            <a:rPr lang="en-ID" sz="2600" kern="1200" dirty="0" smtClean="0"/>
            <a:t> Bahasa </a:t>
          </a:r>
          <a:r>
            <a:rPr lang="en-ID" sz="2600" kern="1200" dirty="0" err="1" smtClean="0"/>
            <a:t>Pemrograman</a:t>
          </a:r>
          <a:endParaRPr lang="en-US" sz="2600" kern="1200" dirty="0"/>
        </a:p>
      </dsp:txBody>
      <dsp:txXfrm>
        <a:off x="42958" y="2062256"/>
        <a:ext cx="10267759" cy="7940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FABDB4-6088-42B6-BB58-0D1AE35D3FC2}">
      <dsp:nvSpPr>
        <dsp:cNvPr id="0" name=""/>
        <dsp:cNvSpPr/>
      </dsp:nvSpPr>
      <dsp:spPr>
        <a:xfrm>
          <a:off x="0" y="551850"/>
          <a:ext cx="9246206" cy="865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3700" kern="1200" dirty="0" smtClean="0"/>
            <a:t>Bahasa </a:t>
          </a:r>
          <a:r>
            <a:rPr lang="en-ID" sz="3700" kern="1200" dirty="0" err="1" smtClean="0"/>
            <a:t>Pemrograman</a:t>
          </a:r>
          <a:r>
            <a:rPr lang="en-ID" sz="3700" kern="1200" dirty="0" smtClean="0"/>
            <a:t> Tingkat </a:t>
          </a:r>
          <a:r>
            <a:rPr lang="en-ID" sz="3700" kern="1200" dirty="0" err="1" smtClean="0"/>
            <a:t>Rendah</a:t>
          </a:r>
          <a:endParaRPr lang="en-US" sz="3700" kern="1200" dirty="0"/>
        </a:p>
      </dsp:txBody>
      <dsp:txXfrm>
        <a:off x="42265" y="594115"/>
        <a:ext cx="9161676" cy="781270"/>
      </dsp:txXfrm>
    </dsp:sp>
    <dsp:sp modelId="{ADAC8F43-9EDC-4C15-BA92-DB2027EB5436}">
      <dsp:nvSpPr>
        <dsp:cNvPr id="0" name=""/>
        <dsp:cNvSpPr/>
      </dsp:nvSpPr>
      <dsp:spPr>
        <a:xfrm>
          <a:off x="0" y="1588234"/>
          <a:ext cx="9246206" cy="865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3700" kern="1200" dirty="0" smtClean="0"/>
            <a:t>Bahasa </a:t>
          </a:r>
          <a:r>
            <a:rPr lang="en-ID" sz="3700" kern="1200" dirty="0" err="1" smtClean="0"/>
            <a:t>Pemrograman</a:t>
          </a:r>
          <a:r>
            <a:rPr lang="en-ID" sz="3700" kern="1200" dirty="0" smtClean="0"/>
            <a:t> Tingkat </a:t>
          </a:r>
          <a:r>
            <a:rPr lang="en-ID" sz="3700" kern="1200" dirty="0" err="1" smtClean="0"/>
            <a:t>Menengah</a:t>
          </a:r>
          <a:endParaRPr lang="en-US" sz="3700" kern="1200" dirty="0"/>
        </a:p>
      </dsp:txBody>
      <dsp:txXfrm>
        <a:off x="42265" y="1630499"/>
        <a:ext cx="9161676" cy="781270"/>
      </dsp:txXfrm>
    </dsp:sp>
    <dsp:sp modelId="{A65AE5EE-7140-40A2-949A-C1C6BE396148}">
      <dsp:nvSpPr>
        <dsp:cNvPr id="0" name=""/>
        <dsp:cNvSpPr/>
      </dsp:nvSpPr>
      <dsp:spPr>
        <a:xfrm>
          <a:off x="0" y="2560594"/>
          <a:ext cx="9246206" cy="865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3700" kern="1200" dirty="0" smtClean="0"/>
            <a:t>Bahasa </a:t>
          </a:r>
          <a:r>
            <a:rPr lang="en-ID" sz="3700" kern="1200" dirty="0" err="1" smtClean="0"/>
            <a:t>Pemrograman</a:t>
          </a:r>
          <a:r>
            <a:rPr lang="en-ID" sz="3700" kern="1200" dirty="0" smtClean="0"/>
            <a:t> Tingkat Tinggi</a:t>
          </a:r>
          <a:endParaRPr lang="en-US" sz="3700" kern="1200" dirty="0"/>
        </a:p>
      </dsp:txBody>
      <dsp:txXfrm>
        <a:off x="42265" y="2602859"/>
        <a:ext cx="9161676" cy="7812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628F5-5E1A-4FB1-A836-94E2BEB0C486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2DB76-FC5B-486E-9AE0-1FDCC0F72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42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14FF5-EAA6-44F1-BF67-0D46C12D9E3A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2A00C-7F50-4664-907D-274BA5305788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DC4C-EB8F-4D6A-B048-0740A2955342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0248-BE87-4890-864E-944BAB13112B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484E-4F6A-49CC-9277-D99F12EBB2B4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D7F2A-0E09-4734-ACF9-B09753817E9C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7817-88C2-49CC-89F2-2B3E57ED869C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5D88F-63D0-4532-841F-271CECB09943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62E39-EFA9-4A8A-9B51-66AA613BA19D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94C30-93D1-4770-937B-583C17E31F3D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6ED25-DB2D-4C3D-8597-DB0D8A294990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DEB1-DD03-4AD9-9525-FC892CD1566A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D73FA-8533-4546-80ED-727AD913C4E6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90ECF-0D6A-4298-A2E7-93A5FC8244E4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A112D-A233-4B31-90E2-72F7FCBE0E55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FE9CF-E124-4360-8D9E-14EF1555426D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4D24F-E121-4DD0-A0AF-8A8A475DA761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816B6-5EE6-4449-9993-A45BF3C3BDC0}" type="datetime1">
              <a:rPr lang="en-US" smtClean="0"/>
              <a:t>10/25/2020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sourceforge.net/projects/orwelldevcpp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pascal.org/download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netbeans.apache.org/download/index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visualstudio.microsoft.com/downloads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001837"/>
          </a:xfrm>
        </p:spPr>
        <p:txBody>
          <a:bodyPr/>
          <a:lstStyle/>
          <a:p>
            <a:r>
              <a:rPr lang="en-ID" dirty="0" smtClean="0"/>
              <a:t>PERANGKAT LUNAK BAHASA PEMROGRAMAN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4071938"/>
            <a:ext cx="9001462" cy="1655762"/>
          </a:xfrm>
        </p:spPr>
        <p:txBody>
          <a:bodyPr>
            <a:normAutofit fontScale="77500" lnSpcReduction="20000"/>
          </a:bodyPr>
          <a:lstStyle/>
          <a:p>
            <a:r>
              <a:rPr lang="en-ID" dirty="0" err="1" smtClean="0"/>
              <a:t>Pemrograman</a:t>
            </a:r>
            <a:r>
              <a:rPr lang="en-ID" dirty="0" smtClean="0"/>
              <a:t> </a:t>
            </a:r>
            <a:r>
              <a:rPr lang="en-ID" dirty="0" err="1" smtClean="0"/>
              <a:t>Dasar</a:t>
            </a:r>
            <a:r>
              <a:rPr lang="en-ID" dirty="0" smtClean="0"/>
              <a:t> - Semester I</a:t>
            </a:r>
          </a:p>
          <a:p>
            <a:endParaRPr lang="en-ID" dirty="0" smtClean="0"/>
          </a:p>
          <a:p>
            <a:r>
              <a:rPr lang="en-ID" dirty="0" err="1" smtClean="0"/>
              <a:t>Eko</a:t>
            </a:r>
            <a:r>
              <a:rPr lang="en-ID" dirty="0" smtClean="0"/>
              <a:t> </a:t>
            </a:r>
            <a:r>
              <a:rPr lang="en-ID" dirty="0" err="1" smtClean="0"/>
              <a:t>Zulkaryanto</a:t>
            </a:r>
            <a:r>
              <a:rPr lang="en-ID" dirty="0" smtClean="0"/>
              <a:t>, </a:t>
            </a:r>
            <a:r>
              <a:rPr lang="en-ID" dirty="0" err="1" smtClean="0"/>
              <a:t>S.Kom</a:t>
            </a:r>
            <a:r>
              <a:rPr lang="en-ID" dirty="0" smtClean="0"/>
              <a:t>, MCTS</a:t>
            </a:r>
          </a:p>
          <a:p>
            <a:r>
              <a:rPr lang="en-ID" dirty="0" smtClean="0"/>
              <a:t>SMK TRI SUKSES </a:t>
            </a:r>
            <a:r>
              <a:rPr lang="en-ID" dirty="0" err="1" smtClean="0"/>
              <a:t>Natar</a:t>
            </a:r>
            <a:r>
              <a:rPr lang="en-ID" dirty="0" smtClean="0"/>
              <a:t> Lampung Selatan</a:t>
            </a:r>
          </a:p>
        </p:txBody>
      </p:sp>
    </p:spTree>
    <p:extLst>
      <p:ext uri="{BB962C8B-B14F-4D97-AF65-F5344CB8AC3E}">
        <p14:creationId xmlns:p14="http://schemas.microsoft.com/office/powerpoint/2010/main" val="2080778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Perangkat</a:t>
            </a:r>
            <a:r>
              <a:rPr lang="en-ID" dirty="0" smtClean="0"/>
              <a:t> </a:t>
            </a:r>
            <a:r>
              <a:rPr lang="en-ID" dirty="0" err="1" smtClean="0"/>
              <a:t>lunak</a:t>
            </a:r>
            <a:r>
              <a:rPr lang="en-ID" dirty="0" smtClean="0"/>
              <a:t> Bahasa Pascal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Free Pascal</a:t>
            </a:r>
          </a:p>
          <a:p>
            <a:r>
              <a:rPr lang="en-ID" dirty="0" smtClean="0"/>
              <a:t>Turbo Pascal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2927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Perangkat</a:t>
            </a:r>
            <a:r>
              <a:rPr lang="en-ID" dirty="0" smtClean="0"/>
              <a:t> </a:t>
            </a:r>
            <a:r>
              <a:rPr lang="en-ID" dirty="0" err="1" smtClean="0"/>
              <a:t>lunak</a:t>
            </a:r>
            <a:r>
              <a:rPr lang="en-ID" dirty="0" smtClean="0"/>
              <a:t> Bahasa </a:t>
            </a:r>
            <a:r>
              <a:rPr lang="en-ID" dirty="0" err="1" smtClean="0"/>
              <a:t>delphi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Lazarus</a:t>
            </a:r>
          </a:p>
          <a:p>
            <a:r>
              <a:rPr lang="en-ID" dirty="0" smtClean="0"/>
              <a:t>Borland Delphi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4702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Perangkat</a:t>
            </a:r>
            <a:r>
              <a:rPr lang="en-ID" dirty="0" smtClean="0"/>
              <a:t> </a:t>
            </a:r>
            <a:r>
              <a:rPr lang="en-ID" dirty="0" err="1" smtClean="0"/>
              <a:t>lunak</a:t>
            </a:r>
            <a:r>
              <a:rPr lang="en-ID" dirty="0" smtClean="0"/>
              <a:t> Bahasa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Netbeans</a:t>
            </a:r>
            <a:endParaRPr lang="en-ID" dirty="0" smtClean="0"/>
          </a:p>
          <a:p>
            <a:r>
              <a:rPr lang="en-ID" dirty="0" smtClean="0"/>
              <a:t>Eclipse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3992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Perangkat</a:t>
            </a:r>
            <a:r>
              <a:rPr lang="en-ID" dirty="0" smtClean="0"/>
              <a:t> </a:t>
            </a:r>
            <a:r>
              <a:rPr lang="en-ID" dirty="0" err="1" smtClean="0"/>
              <a:t>lunak</a:t>
            </a:r>
            <a:r>
              <a:rPr lang="en-ID" dirty="0" smtClean="0"/>
              <a:t> Bahasa C#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Microsoft Visual Studio – Visual C#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065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387600"/>
            <a:ext cx="10353761" cy="1326321"/>
          </a:xfrm>
        </p:spPr>
        <p:txBody>
          <a:bodyPr/>
          <a:lstStyle/>
          <a:p>
            <a:r>
              <a:rPr lang="en-ID" dirty="0" err="1" smtClean="0"/>
              <a:t>Instalasi</a:t>
            </a:r>
            <a:r>
              <a:rPr lang="en-ID" dirty="0" smtClean="0"/>
              <a:t> </a:t>
            </a:r>
            <a:r>
              <a:rPr lang="en-ID" dirty="0" err="1" smtClean="0"/>
              <a:t>perangkat</a:t>
            </a:r>
            <a:r>
              <a:rPr lang="en-ID" dirty="0" smtClean="0"/>
              <a:t> </a:t>
            </a:r>
            <a:r>
              <a:rPr lang="en-ID" dirty="0" err="1" smtClean="0"/>
              <a:t>lunak</a:t>
            </a:r>
            <a:r>
              <a:rPr lang="en-ID" dirty="0" smtClean="0"/>
              <a:t> Bahasa </a:t>
            </a:r>
            <a:r>
              <a:rPr lang="en-ID" dirty="0" err="1" smtClean="0"/>
              <a:t>pemrograman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0797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Persiapan</a:t>
            </a:r>
            <a:r>
              <a:rPr lang="en-ID" dirty="0" smtClean="0"/>
              <a:t> </a:t>
            </a:r>
            <a:r>
              <a:rPr lang="en-ID" dirty="0" err="1" smtClean="0"/>
              <a:t>instalasi</a:t>
            </a:r>
            <a:r>
              <a:rPr lang="en-ID" dirty="0" smtClean="0"/>
              <a:t> dev-</a:t>
            </a:r>
            <a:r>
              <a:rPr lang="en-ID" dirty="0" err="1" smtClean="0"/>
              <a:t>cpp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Download Orwell </a:t>
            </a:r>
            <a:r>
              <a:rPr lang="en-ID" dirty="0"/>
              <a:t>Dev-C</a:t>
            </a:r>
            <a:r>
              <a:rPr lang="en-ID" dirty="0" smtClean="0"/>
              <a:t>++ </a:t>
            </a:r>
            <a:r>
              <a:rPr lang="en-ID" dirty="0">
                <a:hlinkClick r:id="rId2"/>
              </a:rPr>
              <a:t>https://</a:t>
            </a:r>
            <a:r>
              <a:rPr lang="en-ID" dirty="0" smtClean="0">
                <a:hlinkClick r:id="rId2"/>
              </a:rPr>
              <a:t>sourceforge.net/projects/orwelldevcpp</a:t>
            </a:r>
            <a:r>
              <a:rPr lang="en-ID" dirty="0"/>
              <a:t> </a:t>
            </a:r>
            <a:endParaRPr lang="en-ID" dirty="0" smtClean="0"/>
          </a:p>
          <a:p>
            <a:r>
              <a:rPr lang="en-ID" dirty="0" smtClean="0"/>
              <a:t>Install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8448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Persiapan</a:t>
            </a:r>
            <a:r>
              <a:rPr lang="en-ID" dirty="0" smtClean="0"/>
              <a:t> </a:t>
            </a:r>
            <a:r>
              <a:rPr lang="en-ID" dirty="0" err="1" smtClean="0"/>
              <a:t>instalasi</a:t>
            </a:r>
            <a:r>
              <a:rPr lang="en-ID" dirty="0" smtClean="0"/>
              <a:t> free </a:t>
            </a:r>
            <a:r>
              <a:rPr lang="en-ID" dirty="0" err="1" smtClean="0"/>
              <a:t>pascal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Download </a:t>
            </a:r>
            <a:r>
              <a:rPr lang="en-ID" dirty="0" err="1" smtClean="0"/>
              <a:t>FreePascal</a:t>
            </a:r>
            <a:r>
              <a:rPr lang="en-ID" dirty="0"/>
              <a:t> di </a:t>
            </a:r>
            <a:r>
              <a:rPr lang="en-ID" dirty="0">
                <a:hlinkClick r:id="rId2"/>
              </a:rPr>
              <a:t>https://</a:t>
            </a:r>
            <a:r>
              <a:rPr lang="en-ID" dirty="0" smtClean="0">
                <a:hlinkClick r:id="rId2"/>
              </a:rPr>
              <a:t>www.freepascal.org/download.html</a:t>
            </a:r>
            <a:r>
              <a:rPr lang="en-ID" dirty="0" smtClean="0"/>
              <a:t> </a:t>
            </a:r>
          </a:p>
          <a:p>
            <a:r>
              <a:rPr lang="en-ID" dirty="0" smtClean="0"/>
              <a:t>Install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0275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Persiapan</a:t>
            </a:r>
            <a:r>
              <a:rPr lang="en-ID" dirty="0" smtClean="0"/>
              <a:t> </a:t>
            </a:r>
            <a:r>
              <a:rPr lang="en-ID" dirty="0" err="1" smtClean="0"/>
              <a:t>instalasi</a:t>
            </a:r>
            <a:r>
              <a:rPr lang="en-ID" dirty="0" smtClean="0"/>
              <a:t> </a:t>
            </a:r>
            <a:r>
              <a:rPr lang="en-ID" dirty="0" err="1" smtClean="0"/>
              <a:t>Netbeans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Download di </a:t>
            </a:r>
            <a:r>
              <a:rPr lang="en-ID" dirty="0">
                <a:hlinkClick r:id="rId2"/>
              </a:rPr>
              <a:t>https://</a:t>
            </a:r>
            <a:r>
              <a:rPr lang="en-ID" dirty="0" smtClean="0">
                <a:hlinkClick r:id="rId2"/>
              </a:rPr>
              <a:t>netbeans.apache.org/download/index.html</a:t>
            </a:r>
            <a:r>
              <a:rPr lang="en-ID" dirty="0" smtClean="0"/>
              <a:t> </a:t>
            </a:r>
          </a:p>
          <a:p>
            <a:r>
              <a:rPr lang="en-ID" dirty="0" smtClean="0"/>
              <a:t>Install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8182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Persiapan</a:t>
            </a:r>
            <a:r>
              <a:rPr lang="en-ID" dirty="0" smtClean="0"/>
              <a:t> </a:t>
            </a:r>
            <a:r>
              <a:rPr lang="en-ID" dirty="0" err="1" smtClean="0"/>
              <a:t>Instalasi</a:t>
            </a:r>
            <a:r>
              <a:rPr lang="en-ID" dirty="0" smtClean="0"/>
              <a:t> Microsoft Visual studio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Download di </a:t>
            </a:r>
            <a:r>
              <a:rPr lang="en-ID" dirty="0">
                <a:hlinkClick r:id="rId2"/>
              </a:rPr>
              <a:t>https://visualstudio.microsoft.com/downloads</a:t>
            </a:r>
            <a:r>
              <a:rPr lang="en-ID" dirty="0" smtClean="0">
                <a:hlinkClick r:id="rId2"/>
              </a:rPr>
              <a:t>/</a:t>
            </a:r>
            <a:r>
              <a:rPr lang="en-ID" dirty="0" smtClean="0"/>
              <a:t> </a:t>
            </a:r>
          </a:p>
          <a:p>
            <a:r>
              <a:rPr lang="en-ID" dirty="0" smtClean="0"/>
              <a:t>Install online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1910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079" y="2414337"/>
            <a:ext cx="10353761" cy="1326321"/>
          </a:xfrm>
        </p:spPr>
        <p:txBody>
          <a:bodyPr/>
          <a:lstStyle/>
          <a:p>
            <a:r>
              <a:rPr lang="en-ID" dirty="0" smtClean="0"/>
              <a:t>TERIMA KASIH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20028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KOMPETENSI DASAR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461829"/>
              </p:ext>
            </p:extLst>
          </p:nvPr>
        </p:nvGraphicFramePr>
        <p:xfrm>
          <a:off x="914400" y="2095500"/>
          <a:ext cx="10353675" cy="369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2275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387600"/>
            <a:ext cx="10353761" cy="1326321"/>
          </a:xfrm>
        </p:spPr>
        <p:txBody>
          <a:bodyPr/>
          <a:lstStyle/>
          <a:p>
            <a:r>
              <a:rPr lang="en-ID" dirty="0" smtClean="0"/>
              <a:t>Bahasa </a:t>
            </a:r>
            <a:r>
              <a:rPr lang="en-ID" dirty="0" err="1" smtClean="0"/>
              <a:t>Pemrograman</a:t>
            </a:r>
            <a:r>
              <a:rPr lang="en-ID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3014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Tingkatan</a:t>
            </a:r>
            <a:r>
              <a:rPr lang="en-ID" dirty="0" smtClean="0"/>
              <a:t> Bahasa </a:t>
            </a:r>
            <a:r>
              <a:rPr lang="en-ID" dirty="0" err="1" smtClean="0"/>
              <a:t>pemrograman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73080991"/>
              </p:ext>
            </p:extLst>
          </p:nvPr>
        </p:nvGraphicFramePr>
        <p:xfrm>
          <a:off x="913794" y="1816170"/>
          <a:ext cx="9246206" cy="4042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89512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Bahasa </a:t>
            </a:r>
            <a:r>
              <a:rPr lang="en-ID" dirty="0" err="1" smtClean="0"/>
              <a:t>pemrograman</a:t>
            </a:r>
            <a:r>
              <a:rPr lang="en-ID" dirty="0" smtClean="0"/>
              <a:t> </a:t>
            </a:r>
            <a:r>
              <a:rPr lang="en-ID" dirty="0" err="1" smtClean="0"/>
              <a:t>tingkat</a:t>
            </a:r>
            <a:r>
              <a:rPr lang="en-ID" dirty="0" smtClean="0"/>
              <a:t> </a:t>
            </a:r>
            <a:r>
              <a:rPr lang="en-ID" dirty="0" err="1" smtClean="0"/>
              <a:t>rendah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Bahasa </a:t>
            </a:r>
            <a:r>
              <a:rPr lang="en-ID" dirty="0" err="1" smtClean="0"/>
              <a:t>Rakitan</a:t>
            </a:r>
            <a:r>
              <a:rPr lang="en-ID" dirty="0" smtClean="0"/>
              <a:t> (Assembly)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48" b="6831"/>
          <a:stretch/>
        </p:blipFill>
        <p:spPr>
          <a:xfrm>
            <a:off x="1217534" y="2540292"/>
            <a:ext cx="7012066" cy="3423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066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Bahasa </a:t>
            </a:r>
            <a:r>
              <a:rPr lang="en-ID" dirty="0" err="1" smtClean="0"/>
              <a:t>pemrograman</a:t>
            </a:r>
            <a:r>
              <a:rPr lang="en-ID" dirty="0" smtClean="0"/>
              <a:t> </a:t>
            </a:r>
            <a:r>
              <a:rPr lang="en-ID" dirty="0" err="1" smtClean="0"/>
              <a:t>tingkat</a:t>
            </a:r>
            <a:r>
              <a:rPr lang="en-ID" dirty="0" smtClean="0"/>
              <a:t> </a:t>
            </a:r>
            <a:r>
              <a:rPr lang="en-ID" dirty="0" err="1" smtClean="0"/>
              <a:t>menengah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C</a:t>
            </a:r>
          </a:p>
          <a:p>
            <a:r>
              <a:rPr lang="en-ID" dirty="0" smtClean="0"/>
              <a:t>PROLOG</a:t>
            </a:r>
          </a:p>
          <a:p>
            <a:r>
              <a:rPr lang="en-ID" dirty="0" smtClean="0"/>
              <a:t>LISP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7486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Bahasa </a:t>
            </a:r>
            <a:r>
              <a:rPr lang="en-ID" dirty="0" err="1" smtClean="0"/>
              <a:t>pemrograman</a:t>
            </a:r>
            <a:r>
              <a:rPr lang="en-ID" dirty="0" smtClean="0"/>
              <a:t> </a:t>
            </a:r>
            <a:r>
              <a:rPr lang="en-ID" dirty="0" err="1" smtClean="0"/>
              <a:t>tingkat</a:t>
            </a:r>
            <a:r>
              <a:rPr lang="en-ID" dirty="0" smtClean="0"/>
              <a:t> </a:t>
            </a:r>
            <a:r>
              <a:rPr lang="en-ID" dirty="0" err="1" smtClean="0"/>
              <a:t>tinggi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C++</a:t>
            </a:r>
          </a:p>
          <a:p>
            <a:r>
              <a:rPr lang="en-ID" dirty="0" smtClean="0"/>
              <a:t>Java</a:t>
            </a:r>
          </a:p>
          <a:p>
            <a:r>
              <a:rPr lang="en-ID" dirty="0" smtClean="0"/>
              <a:t>PHP</a:t>
            </a:r>
          </a:p>
          <a:p>
            <a:r>
              <a:rPr lang="en-ID" dirty="0" smtClean="0"/>
              <a:t>C#</a:t>
            </a:r>
          </a:p>
          <a:p>
            <a:r>
              <a:rPr lang="en-ID" dirty="0" smtClean="0"/>
              <a:t>Visual Basic </a:t>
            </a:r>
            <a:r>
              <a:rPr lang="en-ID" dirty="0" err="1" smtClean="0"/>
              <a:t>.Net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0402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PILIHAN Bahasa </a:t>
            </a:r>
            <a:r>
              <a:rPr lang="en-ID" dirty="0" err="1" smtClean="0"/>
              <a:t>pemrograman</a:t>
            </a:r>
            <a:r>
              <a:rPr lang="en-ID" dirty="0" smtClean="0"/>
              <a:t> yang </a:t>
            </a:r>
            <a:r>
              <a:rPr lang="en-ID" dirty="0" err="1" smtClean="0"/>
              <a:t>akan</a:t>
            </a:r>
            <a:r>
              <a:rPr lang="en-ID" dirty="0" smtClean="0"/>
              <a:t> </a:t>
            </a:r>
            <a:r>
              <a:rPr lang="en-ID" dirty="0" err="1" smtClean="0"/>
              <a:t>diajarkan</a:t>
            </a:r>
            <a:r>
              <a:rPr lang="en-ID" dirty="0" smtClean="0"/>
              <a:t> di </a:t>
            </a:r>
            <a:r>
              <a:rPr lang="en-ID" dirty="0" err="1" smtClean="0"/>
              <a:t>smk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C/C++</a:t>
            </a:r>
          </a:p>
          <a:p>
            <a:r>
              <a:rPr lang="en-ID" dirty="0" smtClean="0"/>
              <a:t>Pascal</a:t>
            </a:r>
          </a:p>
          <a:p>
            <a:r>
              <a:rPr lang="en-ID" dirty="0" smtClean="0"/>
              <a:t>Delphi</a:t>
            </a:r>
          </a:p>
          <a:p>
            <a:r>
              <a:rPr lang="en-ID" dirty="0" smtClean="0"/>
              <a:t>Java</a:t>
            </a:r>
          </a:p>
          <a:p>
            <a:r>
              <a:rPr lang="en-ID" dirty="0" smtClean="0"/>
              <a:t>C#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471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Perangkat</a:t>
            </a:r>
            <a:r>
              <a:rPr lang="en-ID" dirty="0" smtClean="0"/>
              <a:t> </a:t>
            </a:r>
            <a:r>
              <a:rPr lang="en-ID" dirty="0" err="1" smtClean="0"/>
              <a:t>lunak</a:t>
            </a:r>
            <a:r>
              <a:rPr lang="en-ID" dirty="0" smtClean="0"/>
              <a:t> Bahasa C/C++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Turbo C</a:t>
            </a:r>
          </a:p>
          <a:p>
            <a:r>
              <a:rPr lang="en-ID" dirty="0" smtClean="0"/>
              <a:t>Borland Dev-C++ </a:t>
            </a:r>
          </a:p>
          <a:p>
            <a:r>
              <a:rPr lang="en-ID" dirty="0" smtClean="0"/>
              <a:t>Orwell Dev-C++</a:t>
            </a:r>
          </a:p>
          <a:p>
            <a:r>
              <a:rPr lang="en-ID" dirty="0" smtClean="0"/>
              <a:t>Microsoft Visual Studio - Visual C++</a:t>
            </a:r>
          </a:p>
          <a:p>
            <a:r>
              <a:rPr lang="en-ID" dirty="0" smtClean="0"/>
              <a:t>Eclipse</a:t>
            </a:r>
          </a:p>
          <a:p>
            <a:r>
              <a:rPr lang="en-ID" dirty="0" err="1" smtClean="0"/>
              <a:t>Netbeans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Perangkat Lunak Bahasa Pemrograman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0071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3934</TotalTime>
  <Words>295</Words>
  <Application>Microsoft Office PowerPoint</Application>
  <PresentationFormat>Widescreen</PresentationFormat>
  <Paragraphs>99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Bookman Old Style</vt:lpstr>
      <vt:lpstr>Calibri</vt:lpstr>
      <vt:lpstr>Rockwell</vt:lpstr>
      <vt:lpstr>Damask</vt:lpstr>
      <vt:lpstr>PERANGKAT LUNAK BAHASA PEMROGRAMAN</vt:lpstr>
      <vt:lpstr>KOMPETENSI DASAR</vt:lpstr>
      <vt:lpstr>Bahasa Pemrograman?</vt:lpstr>
      <vt:lpstr>Tingkatan Bahasa pemrograman</vt:lpstr>
      <vt:lpstr>Bahasa pemrograman tingkat rendah</vt:lpstr>
      <vt:lpstr>Bahasa pemrograman tingkat menengah</vt:lpstr>
      <vt:lpstr>Bahasa pemrograman tingkat tinggi</vt:lpstr>
      <vt:lpstr>PILIHAN Bahasa pemrograman yang akan diajarkan di smk</vt:lpstr>
      <vt:lpstr>Perangkat lunak Bahasa C/C++</vt:lpstr>
      <vt:lpstr>Perangkat lunak Bahasa Pascal</vt:lpstr>
      <vt:lpstr>Perangkat lunak Bahasa delphi</vt:lpstr>
      <vt:lpstr>Perangkat lunak Bahasa java</vt:lpstr>
      <vt:lpstr>Perangkat lunak Bahasa C#</vt:lpstr>
      <vt:lpstr>Instalasi perangkat lunak Bahasa pemrograman</vt:lpstr>
      <vt:lpstr>Persiapan instalasi dev-cpp</vt:lpstr>
      <vt:lpstr>Persiapan instalasi free pascal</vt:lpstr>
      <vt:lpstr>Persiapan instalasi Netbeans</vt:lpstr>
      <vt:lpstr>Persiapan Instalasi Microsoft Visual studio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PERANGKAT LUNAK BAHASA PEMROGRAMAN</dc:title>
  <dc:creator>EKOZUL</dc:creator>
  <cp:lastModifiedBy>EKOZUL</cp:lastModifiedBy>
  <cp:revision>17</cp:revision>
  <dcterms:created xsi:type="dcterms:W3CDTF">2020-08-20T13:29:44Z</dcterms:created>
  <dcterms:modified xsi:type="dcterms:W3CDTF">2020-10-25T07:16:41Z</dcterms:modified>
</cp:coreProperties>
</file>