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1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0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85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174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31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2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1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40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0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1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78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2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9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0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5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8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1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DA4235F-A6D8-4BDD-B666-BA5F78CB0F89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DD98A2-000E-4D0D-8ED5-37D4AD741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2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2198913"/>
          </a:xfrm>
        </p:spPr>
        <p:txBody>
          <a:bodyPr/>
          <a:lstStyle/>
          <a:p>
            <a:r>
              <a:rPr lang="en-US" dirty="0" smtClean="0"/>
              <a:t>JARINGAN KOMPUTER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KOMPUTER &amp; JARINGAN DASAR</a:t>
            </a:r>
          </a:p>
          <a:p>
            <a:endParaRPr lang="en-US" dirty="0"/>
          </a:p>
          <a:p>
            <a:r>
              <a:rPr lang="en-US" dirty="0" smtClean="0"/>
              <a:t>OLEH: EKO ZULKARYANTO, </a:t>
            </a:r>
            <a:r>
              <a:rPr lang="en-US" dirty="0" err="1" smtClean="0"/>
              <a:t>S.Komp</a:t>
            </a:r>
            <a:endParaRPr lang="en-US" dirty="0" smtClean="0"/>
          </a:p>
          <a:p>
            <a:r>
              <a:rPr lang="en-US" dirty="0" smtClean="0"/>
              <a:t>SMK Tri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Natar</a:t>
            </a:r>
            <a:r>
              <a:rPr lang="en-US" dirty="0" smtClean="0"/>
              <a:t> Lampung Selatan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2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5751" y="0"/>
            <a:ext cx="10018713" cy="1752599"/>
          </a:xfrm>
        </p:spPr>
        <p:txBody>
          <a:bodyPr>
            <a:normAutofit/>
          </a:bodyPr>
          <a:lstStyle/>
          <a:p>
            <a:r>
              <a:rPr lang="en-US" sz="4800" dirty="0" smtClean="0"/>
              <a:t>PROTOKOL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28354"/>
            <a:ext cx="10018713" cy="4532811"/>
          </a:xfrm>
        </p:spPr>
        <p:txBody>
          <a:bodyPr>
            <a:noAutofit/>
          </a:bodyPr>
          <a:lstStyle/>
          <a:p>
            <a:r>
              <a:rPr lang="en-US" sz="3600" dirty="0" smtClean="0"/>
              <a:t>TCP/IP (</a:t>
            </a:r>
            <a:r>
              <a:rPr lang="en-US" sz="3600" i="1" dirty="0" smtClean="0"/>
              <a:t>Transmission Transfer Protocol/Internet Protocol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NetBIOS – di </a:t>
            </a:r>
            <a:r>
              <a:rPr lang="en-US" sz="3600" dirty="0" err="1" smtClean="0"/>
              <a:t>komputer</a:t>
            </a:r>
            <a:r>
              <a:rPr lang="en-US" sz="3600" dirty="0" smtClean="0"/>
              <a:t> IBM</a:t>
            </a:r>
          </a:p>
          <a:p>
            <a:r>
              <a:rPr lang="en-US" sz="3600" dirty="0" smtClean="0"/>
              <a:t>AppleTalk – di </a:t>
            </a:r>
            <a:r>
              <a:rPr lang="en-US" sz="3600" dirty="0" err="1" smtClean="0"/>
              <a:t>komputer</a:t>
            </a:r>
            <a:r>
              <a:rPr lang="en-US" sz="3600" dirty="0" smtClean="0"/>
              <a:t> </a:t>
            </a:r>
            <a:r>
              <a:rPr lang="en-US" sz="3600" dirty="0" err="1" smtClean="0"/>
              <a:t>Machintos</a:t>
            </a:r>
            <a:endParaRPr lang="en-US" sz="3600" dirty="0" smtClean="0"/>
          </a:p>
          <a:p>
            <a:r>
              <a:rPr lang="en-US" sz="3600" dirty="0" smtClean="0"/>
              <a:t>IPX – di </a:t>
            </a:r>
            <a:r>
              <a:rPr lang="en-US" sz="3600" dirty="0" err="1" smtClean="0"/>
              <a:t>komputer</a:t>
            </a:r>
            <a:r>
              <a:rPr lang="en-US" sz="3600" dirty="0" smtClean="0"/>
              <a:t> Netware</a:t>
            </a:r>
          </a:p>
          <a:p>
            <a:r>
              <a:rPr lang="en-US" sz="3600" dirty="0" err="1" smtClean="0"/>
              <a:t>NetBUI</a:t>
            </a:r>
            <a:r>
              <a:rPr lang="en-US" sz="3600" dirty="0" smtClean="0"/>
              <a:t> – di computer Windows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8694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TCP/IP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Dirancang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fungsi</a:t>
            </a:r>
            <a:r>
              <a:rPr lang="en-US" sz="3200" dirty="0" smtClean="0"/>
              <a:t> </a:t>
            </a:r>
            <a:r>
              <a:rPr lang="en-US" sz="3200" dirty="0" err="1" smtClean="0"/>
              <a:t>komunikasi</a:t>
            </a:r>
            <a:r>
              <a:rPr lang="en-US" sz="3200" dirty="0" smtClean="0"/>
              <a:t> </a:t>
            </a:r>
            <a:r>
              <a:rPr lang="en-US" sz="3200" dirty="0" err="1" smtClean="0"/>
              <a:t>jaringan</a:t>
            </a:r>
            <a:r>
              <a:rPr lang="en-US" sz="3200" dirty="0" smtClean="0"/>
              <a:t>:</a:t>
            </a:r>
          </a:p>
          <a:p>
            <a:pPr lvl="1"/>
            <a:r>
              <a:rPr lang="en-US" sz="2800" dirty="0" smtClean="0"/>
              <a:t>SMTP (</a:t>
            </a:r>
            <a:r>
              <a:rPr lang="en-US" sz="2800" i="1" dirty="0" smtClean="0"/>
              <a:t>Simple Mail Transfer Protocol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smtClean="0"/>
              <a:t>FTP (</a:t>
            </a:r>
            <a:r>
              <a:rPr lang="en-US" sz="2800" i="1" dirty="0" smtClean="0"/>
              <a:t>File Transfer Protocol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smtClean="0"/>
              <a:t>Telnet</a:t>
            </a:r>
          </a:p>
          <a:p>
            <a:pPr lvl="1"/>
            <a:r>
              <a:rPr lang="en-US" sz="2800" dirty="0" smtClean="0"/>
              <a:t>HTTP (</a:t>
            </a:r>
            <a:r>
              <a:rPr lang="en-US" sz="2800" i="1" dirty="0" smtClean="0"/>
              <a:t>Hypertext Transfer Protocol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96641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814" y="0"/>
            <a:ext cx="10018713" cy="1752599"/>
          </a:xfrm>
        </p:spPr>
        <p:txBody>
          <a:bodyPr/>
          <a:lstStyle/>
          <a:p>
            <a:r>
              <a:rPr lang="en-US" i="1" dirty="0" smtClean="0"/>
              <a:t>IP Address </a:t>
            </a:r>
            <a:r>
              <a:rPr lang="en-US" dirty="0" smtClean="0"/>
              <a:t>(</a:t>
            </a:r>
            <a:r>
              <a:rPr lang="en-US" dirty="0" err="1" smtClean="0"/>
              <a:t>Alamat</a:t>
            </a:r>
            <a:r>
              <a:rPr lang="en-US" dirty="0" smtClean="0"/>
              <a:t> IP)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996" y="2066108"/>
            <a:ext cx="10018713" cy="312420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Alamat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jaringan</a:t>
            </a:r>
            <a:r>
              <a:rPr lang="en-US" sz="3200" dirty="0" smtClean="0"/>
              <a:t> </a:t>
            </a:r>
            <a:r>
              <a:rPr lang="en-US" sz="3200" dirty="0" err="1" smtClean="0"/>
              <a:t>komputer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menggunakan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protokol</a:t>
            </a:r>
            <a:r>
              <a:rPr lang="en-US" sz="3200" dirty="0" smtClean="0"/>
              <a:t> TCP/IP</a:t>
            </a:r>
          </a:p>
          <a:p>
            <a:r>
              <a:rPr lang="en-US" sz="3200" dirty="0" smtClean="0"/>
              <a:t>IP </a:t>
            </a:r>
            <a:r>
              <a:rPr lang="en-US" sz="3200" dirty="0" err="1" smtClean="0"/>
              <a:t>Terdiri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32 bit </a:t>
            </a:r>
            <a:r>
              <a:rPr lang="en-US" sz="3200" dirty="0" err="1" smtClean="0"/>
              <a:t>angka</a:t>
            </a:r>
            <a:r>
              <a:rPr lang="en-US" sz="3200" dirty="0" smtClean="0"/>
              <a:t> </a:t>
            </a:r>
            <a:r>
              <a:rPr lang="en-US" sz="3200" dirty="0" err="1" smtClean="0"/>
              <a:t>biner</a:t>
            </a:r>
            <a:endParaRPr lang="en-US" sz="3200" dirty="0" smtClean="0"/>
          </a:p>
          <a:p>
            <a:r>
              <a:rPr lang="en-US" sz="3200" dirty="0" smtClean="0"/>
              <a:t>IP </a:t>
            </a:r>
            <a:r>
              <a:rPr lang="en-US" sz="3200" dirty="0" err="1" smtClean="0"/>
              <a:t>ditulis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4 </a:t>
            </a:r>
            <a:r>
              <a:rPr lang="en-US" sz="3200" dirty="0" err="1" smtClean="0"/>
              <a:t>kelompok</a:t>
            </a:r>
            <a:r>
              <a:rPr lang="en-US" sz="3200" dirty="0" smtClean="0"/>
              <a:t> </a:t>
            </a:r>
            <a:r>
              <a:rPr lang="en-US" sz="3200" dirty="0" err="1" smtClean="0"/>
              <a:t>angka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desimal</a:t>
            </a:r>
            <a:r>
              <a:rPr lang="en-US" sz="3200" dirty="0" smtClean="0"/>
              <a:t> </a:t>
            </a:r>
            <a:r>
              <a:rPr lang="en-US" sz="3200" dirty="0" err="1" smtClean="0"/>
              <a:t>dipisahkan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titik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264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4851175" cy="1752599"/>
          </a:xfrm>
        </p:spPr>
        <p:txBody>
          <a:bodyPr/>
          <a:lstStyle/>
          <a:p>
            <a:pPr algn="l"/>
            <a:r>
              <a:rPr lang="en-US" sz="5400" dirty="0" err="1" smtClean="0"/>
              <a:t>Alamat</a:t>
            </a:r>
            <a:r>
              <a:rPr lang="en-US" sz="5400" dirty="0" smtClean="0"/>
              <a:t> IP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 </a:t>
            </a:r>
            <a:r>
              <a:rPr lang="en-US" dirty="0" err="1" smtClean="0"/>
              <a:t>Komputer</a:t>
            </a:r>
            <a:r>
              <a:rPr lang="en-US" dirty="0" smtClean="0"/>
              <a:t> 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657" y="-17321"/>
            <a:ext cx="5682343" cy="68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6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502229"/>
          </a:xfrm>
        </p:spPr>
        <p:txBody>
          <a:bodyPr/>
          <a:lstStyle/>
          <a:p>
            <a:r>
              <a:rPr lang="en-US" dirty="0" smtClean="0"/>
              <a:t>DNS (</a:t>
            </a:r>
            <a:r>
              <a:rPr lang="en-US" i="1" dirty="0" smtClean="0"/>
              <a:t>Domain Name Server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58538"/>
            <a:ext cx="10018713" cy="5342708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memungkinkan</a:t>
            </a:r>
            <a:r>
              <a:rPr lang="en-US" sz="2800" dirty="0" smtClean="0"/>
              <a:t> </a:t>
            </a:r>
            <a:r>
              <a:rPr lang="en-US" sz="2800" dirty="0" err="1" smtClean="0"/>
              <a:t>nama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host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jaringan</a:t>
            </a:r>
            <a:r>
              <a:rPr lang="en-US" sz="2800" dirty="0" smtClean="0"/>
              <a:t> computer </a:t>
            </a:r>
            <a:r>
              <a:rPr lang="en-US" sz="2800" dirty="0" err="1" smtClean="0"/>
              <a:t>atau</a:t>
            </a:r>
            <a:r>
              <a:rPr lang="en-US" sz="2800" dirty="0" smtClean="0"/>
              <a:t> internet </a:t>
            </a:r>
            <a:r>
              <a:rPr lang="en-US" sz="2800" dirty="0" err="1" smtClean="0"/>
              <a:t>ditranslasikan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IP Address.</a:t>
            </a:r>
          </a:p>
          <a:p>
            <a:r>
              <a:rPr lang="en-US" sz="2800" dirty="0" err="1" smtClean="0"/>
              <a:t>Strukturnya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i="1" dirty="0" smtClean="0"/>
              <a:t>Root level domain</a:t>
            </a:r>
            <a:r>
              <a:rPr lang="en-US" sz="2400" dirty="0" smtClean="0"/>
              <a:t>,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teratas</a:t>
            </a:r>
            <a:r>
              <a:rPr lang="en-US" sz="2400" dirty="0" smtClean="0"/>
              <a:t>, </a:t>
            </a:r>
            <a:r>
              <a:rPr lang="en-US" sz="2400" dirty="0" err="1" smtClean="0"/>
              <a:t>ditandai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(.)</a:t>
            </a:r>
          </a:p>
          <a:p>
            <a:pPr lvl="1"/>
            <a:r>
              <a:rPr lang="en-US" sz="2400" i="1" dirty="0" smtClean="0"/>
              <a:t>Top level domain </a:t>
            </a:r>
            <a:r>
              <a:rPr lang="en-US" sz="2400" dirty="0" smtClean="0"/>
              <a:t>- .com, .org, .id, .</a:t>
            </a:r>
            <a:r>
              <a:rPr lang="en-US" sz="2400" dirty="0" err="1" smtClean="0"/>
              <a:t>edu</a:t>
            </a:r>
            <a:r>
              <a:rPr lang="en-US" sz="2400" dirty="0" smtClean="0"/>
              <a:t>, .</a:t>
            </a:r>
            <a:r>
              <a:rPr lang="en-US" sz="2400" dirty="0" err="1" smtClean="0"/>
              <a:t>gov</a:t>
            </a:r>
            <a:r>
              <a:rPr lang="en-US" sz="2400" dirty="0" smtClean="0"/>
              <a:t>, .au, .</a:t>
            </a:r>
            <a:r>
              <a:rPr lang="en-US" sz="2400" dirty="0" err="1" smtClean="0"/>
              <a:t>jp</a:t>
            </a:r>
            <a:r>
              <a:rPr lang="en-US" sz="2400" dirty="0" smtClean="0"/>
              <a:t>, .</a:t>
            </a:r>
            <a:r>
              <a:rPr lang="en-US" sz="2400" dirty="0" err="1" smtClean="0"/>
              <a:t>uk</a:t>
            </a:r>
            <a:r>
              <a:rPr lang="en-US" sz="2400" dirty="0" smtClean="0"/>
              <a:t>, .my, .sg</a:t>
            </a:r>
          </a:p>
          <a:p>
            <a:pPr lvl="1"/>
            <a:r>
              <a:rPr lang="en-US" sz="2400" i="1" dirty="0" smtClean="0"/>
              <a:t>Second level domain </a:t>
            </a:r>
            <a:r>
              <a:rPr lang="en-US" sz="2400" dirty="0" smtClean="0"/>
              <a:t>– yahoo.com, microsoft.com, </a:t>
            </a:r>
          </a:p>
          <a:p>
            <a:pPr lvl="1"/>
            <a:r>
              <a:rPr lang="en-US" sz="2400" i="1" dirty="0" smtClean="0"/>
              <a:t>Sub domain </a:t>
            </a:r>
            <a:r>
              <a:rPr lang="en-US" sz="2400" dirty="0" smtClean="0"/>
              <a:t>– mail.google.com, drive.google.com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8508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04504"/>
            <a:ext cx="10018713" cy="1554480"/>
          </a:xfrm>
        </p:spPr>
        <p:txBody>
          <a:bodyPr/>
          <a:lstStyle/>
          <a:p>
            <a:r>
              <a:rPr lang="en-US" dirty="0" smtClean="0"/>
              <a:t>PERALATAN JARINGAN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1" y="1894116"/>
            <a:ext cx="10018713" cy="413221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Kabel</a:t>
            </a:r>
            <a:r>
              <a:rPr lang="en-US" sz="3200" dirty="0" smtClean="0"/>
              <a:t> </a:t>
            </a:r>
            <a:r>
              <a:rPr lang="en-US" sz="3200" dirty="0" err="1" smtClean="0"/>
              <a:t>Jaringan</a:t>
            </a:r>
            <a:r>
              <a:rPr lang="en-US" sz="3200" dirty="0" smtClean="0"/>
              <a:t> (UTP/STP)</a:t>
            </a:r>
          </a:p>
          <a:p>
            <a:r>
              <a:rPr lang="en-US" sz="3200" i="1" dirty="0" smtClean="0"/>
              <a:t>Ethernet Card</a:t>
            </a:r>
          </a:p>
          <a:p>
            <a:r>
              <a:rPr lang="en-US" sz="3200" i="1" dirty="0" smtClean="0"/>
              <a:t>Crimping Tool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i="1" dirty="0" smtClean="0"/>
              <a:t>Cable Stripper</a:t>
            </a:r>
          </a:p>
          <a:p>
            <a:r>
              <a:rPr lang="en-US" sz="3200" dirty="0" err="1" smtClean="0"/>
              <a:t>Konektor</a:t>
            </a:r>
            <a:r>
              <a:rPr lang="en-US" sz="3200" dirty="0" smtClean="0"/>
              <a:t> RJ-45</a:t>
            </a:r>
          </a:p>
          <a:p>
            <a:r>
              <a:rPr lang="en-US" sz="3200" i="1" dirty="0" smtClean="0"/>
              <a:t>Cable Tester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i="1" dirty="0" smtClean="0"/>
              <a:t>LAN Tester</a:t>
            </a:r>
          </a:p>
          <a:p>
            <a:r>
              <a:rPr lang="en-US" sz="3200" dirty="0" smtClean="0"/>
              <a:t>Hub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i="1" dirty="0" smtClean="0"/>
              <a:t>Switch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827827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011" y="0"/>
            <a:ext cx="9619989" cy="6858000"/>
          </a:xfrm>
        </p:spPr>
      </p:pic>
    </p:spTree>
    <p:extLst>
      <p:ext uri="{BB962C8B-B14F-4D97-AF65-F5344CB8AC3E}">
        <p14:creationId xmlns:p14="http://schemas.microsoft.com/office/powerpoint/2010/main" val="3707537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287" y="0"/>
            <a:ext cx="10018713" cy="1752599"/>
          </a:xfrm>
        </p:spPr>
        <p:txBody>
          <a:bodyPr/>
          <a:lstStyle/>
          <a:p>
            <a:r>
              <a:rPr lang="en-US" dirty="0" smtClean="0"/>
              <a:t>Ethernet Card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739" y="685800"/>
            <a:ext cx="10257261" cy="5969726"/>
          </a:xfrm>
        </p:spPr>
      </p:pic>
    </p:spTree>
    <p:extLst>
      <p:ext uri="{BB962C8B-B14F-4D97-AF65-F5344CB8AC3E}">
        <p14:creationId xmlns:p14="http://schemas.microsoft.com/office/powerpoint/2010/main" val="254319549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223" y="4003765"/>
            <a:ext cx="3997234" cy="1752599"/>
          </a:xfrm>
        </p:spPr>
        <p:txBody>
          <a:bodyPr/>
          <a:lstStyle/>
          <a:p>
            <a:pPr algn="l"/>
            <a:r>
              <a:rPr lang="en-US" dirty="0" smtClean="0"/>
              <a:t>Crimping Tool &amp;</a:t>
            </a:r>
            <a:br>
              <a:rPr lang="en-US" dirty="0" smtClean="0"/>
            </a:br>
            <a:r>
              <a:rPr lang="en-US" dirty="0" smtClean="0"/>
              <a:t>Cable Stripper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57" y="0"/>
            <a:ext cx="6865618" cy="6865618"/>
          </a:xfrm>
        </p:spPr>
      </p:pic>
    </p:spTree>
    <p:extLst>
      <p:ext uri="{BB962C8B-B14F-4D97-AF65-F5344CB8AC3E}">
        <p14:creationId xmlns:p14="http://schemas.microsoft.com/office/powerpoint/2010/main" val="1525964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288" y="0"/>
            <a:ext cx="3639683" cy="1752599"/>
          </a:xfrm>
        </p:spPr>
        <p:txBody>
          <a:bodyPr/>
          <a:lstStyle/>
          <a:p>
            <a:pPr algn="r"/>
            <a:r>
              <a:rPr lang="en-US" dirty="0" err="1" smtClean="0"/>
              <a:t>Konektor</a:t>
            </a:r>
            <a:r>
              <a:rPr lang="en-US" dirty="0" smtClean="0"/>
              <a:t> RJ-45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1" y="1752599"/>
            <a:ext cx="5190308" cy="389273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1" y="1752599"/>
            <a:ext cx="3876129" cy="387612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363596" y="0"/>
            <a:ext cx="4210095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dirty="0" smtClean="0"/>
              <a:t>LAN Tester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030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KOMPETENSI DASAR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effectLst/>
              </a:rPr>
              <a:t>3.11 </a:t>
            </a:r>
            <a:r>
              <a:rPr lang="en-US" sz="4000" dirty="0" err="1">
                <a:effectLst/>
              </a:rPr>
              <a:t>Menerapkan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instalasi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jaringan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komputer</a:t>
            </a:r>
            <a:endParaRPr lang="en-US" sz="4000" dirty="0">
              <a:effectLst/>
            </a:endParaRPr>
          </a:p>
          <a:p>
            <a:r>
              <a:rPr lang="en-US" sz="4000" dirty="0">
                <a:effectLst/>
              </a:rPr>
              <a:t>4.11 </a:t>
            </a:r>
            <a:r>
              <a:rPr lang="en-US" sz="4000" dirty="0" err="1">
                <a:effectLst/>
              </a:rPr>
              <a:t>Menginstalasi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jaringan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komputer</a:t>
            </a:r>
            <a:endParaRPr lang="en-US" sz="4000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87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048" y="3859155"/>
            <a:ext cx="3727769" cy="1752599"/>
          </a:xfrm>
        </p:spPr>
        <p:txBody>
          <a:bodyPr/>
          <a:lstStyle/>
          <a:p>
            <a:r>
              <a:rPr lang="en-US" dirty="0" smtClean="0"/>
              <a:t>Switch/Hub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162" y="-1838"/>
            <a:ext cx="6859838" cy="6859838"/>
          </a:xfrm>
        </p:spPr>
      </p:pic>
    </p:spTree>
    <p:extLst>
      <p:ext uri="{BB962C8B-B14F-4D97-AF65-F5344CB8AC3E}">
        <p14:creationId xmlns:p14="http://schemas.microsoft.com/office/powerpoint/2010/main" val="32212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2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739" y="3794760"/>
            <a:ext cx="10018713" cy="175259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BAGAIMANA CARA KOMPUTER BERKOMUNIKASI?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79824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24097"/>
            <a:ext cx="10018713" cy="920931"/>
          </a:xfrm>
        </p:spPr>
        <p:txBody>
          <a:bodyPr/>
          <a:lstStyle/>
          <a:p>
            <a:r>
              <a:rPr lang="en-US" dirty="0" smtClean="0"/>
              <a:t>STUDI KASUS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862148"/>
            <a:ext cx="10018713" cy="56954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Kita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membuka</a:t>
            </a:r>
            <a:r>
              <a:rPr lang="en-US" sz="2800" dirty="0" smtClean="0"/>
              <a:t> </a:t>
            </a:r>
            <a:r>
              <a:rPr lang="en-US" sz="2800" dirty="0" err="1" smtClean="0"/>
              <a:t>halaman</a:t>
            </a:r>
            <a:r>
              <a:rPr lang="en-US" sz="2800" dirty="0" smtClean="0"/>
              <a:t> web, </a:t>
            </a:r>
            <a:r>
              <a:rPr lang="en-US" sz="2800" dirty="0" err="1" smtClean="0"/>
              <a:t>meskipun</a:t>
            </a:r>
            <a:r>
              <a:rPr lang="en-US" sz="2800" dirty="0" smtClean="0"/>
              <a:t> web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berasal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jauh</a:t>
            </a:r>
            <a:r>
              <a:rPr lang="en-US" sz="2800" dirty="0" smtClean="0"/>
              <a:t> di </a:t>
            </a:r>
            <a:r>
              <a:rPr lang="en-US" sz="2800" dirty="0" err="1" smtClean="0"/>
              <a:t>luar</a:t>
            </a:r>
            <a:r>
              <a:rPr lang="en-US" sz="2800" dirty="0" smtClean="0"/>
              <a:t> </a:t>
            </a:r>
            <a:r>
              <a:rPr lang="en-US" sz="2800" dirty="0" err="1" smtClean="0"/>
              <a:t>negeri</a:t>
            </a:r>
            <a:endParaRPr lang="en-US" sz="2800" dirty="0" smtClean="0"/>
          </a:p>
          <a:p>
            <a:r>
              <a:rPr lang="en-US" sz="2800" dirty="0" smtClean="0"/>
              <a:t>Kita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mengirimkan</a:t>
            </a:r>
            <a:r>
              <a:rPr lang="en-US" sz="2800" dirty="0" smtClean="0"/>
              <a:t> email,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terkirim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email yang </a:t>
            </a:r>
            <a:r>
              <a:rPr lang="en-US" sz="2800" dirty="0" err="1" smtClean="0"/>
              <a:t>lokasinya</a:t>
            </a:r>
            <a:r>
              <a:rPr lang="en-US" sz="2800" dirty="0" smtClean="0"/>
              <a:t> </a:t>
            </a:r>
            <a:r>
              <a:rPr lang="en-US" sz="2800" dirty="0" err="1" smtClean="0"/>
              <a:t>sangat</a:t>
            </a:r>
            <a:r>
              <a:rPr lang="en-US" sz="2800" dirty="0" smtClean="0"/>
              <a:t> </a:t>
            </a:r>
            <a:r>
              <a:rPr lang="en-US" sz="2800" dirty="0" err="1" smtClean="0"/>
              <a:t>jauh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detik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menit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endParaRPr lang="en-US" sz="2800" dirty="0" smtClean="0"/>
          </a:p>
          <a:p>
            <a:r>
              <a:rPr lang="en-US" sz="2800" dirty="0" smtClean="0"/>
              <a:t>Kita </a:t>
            </a:r>
            <a:r>
              <a:rPr lang="en-US" sz="2800" dirty="0" err="1" smtClean="0"/>
              <a:t>dapat</a:t>
            </a:r>
            <a:r>
              <a:rPr lang="en-US" sz="2800" dirty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video conference, </a:t>
            </a:r>
            <a:r>
              <a:rPr lang="en-US" sz="2800" dirty="0" err="1" smtClean="0"/>
              <a:t>rapat</a:t>
            </a:r>
            <a:r>
              <a:rPr lang="en-US" sz="2800" dirty="0" smtClean="0"/>
              <a:t>/</a:t>
            </a:r>
            <a:r>
              <a:rPr lang="en-US" sz="2800" dirty="0" err="1" smtClean="0"/>
              <a:t>sekolah</a:t>
            </a:r>
            <a:r>
              <a:rPr lang="en-US" sz="2800" dirty="0" smtClean="0"/>
              <a:t>/</a:t>
            </a:r>
            <a:r>
              <a:rPr lang="en-US" sz="2800" dirty="0" err="1" smtClean="0"/>
              <a:t>kuliah</a:t>
            </a:r>
            <a:r>
              <a:rPr lang="en-US" sz="2800" dirty="0" smtClean="0"/>
              <a:t>/ seminar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online yang </a:t>
            </a:r>
            <a:r>
              <a:rPr lang="en-US" sz="2800" dirty="0" err="1" smtClean="0"/>
              <a:t>dihadiri</a:t>
            </a:r>
            <a:r>
              <a:rPr lang="en-US" sz="2800" dirty="0" smtClean="0"/>
              <a:t> </a:t>
            </a:r>
            <a:r>
              <a:rPr lang="en-US" sz="2800" dirty="0" err="1" smtClean="0"/>
              <a:t>puluhan</a:t>
            </a:r>
            <a:r>
              <a:rPr lang="en-US" sz="2800" dirty="0" smtClean="0"/>
              <a:t> </a:t>
            </a:r>
            <a:r>
              <a:rPr lang="en-US" sz="2800" dirty="0" err="1" smtClean="0"/>
              <a:t>bahkan</a:t>
            </a:r>
            <a:r>
              <a:rPr lang="en-US" sz="2800" dirty="0" smtClean="0"/>
              <a:t> </a:t>
            </a:r>
            <a:r>
              <a:rPr lang="en-US" sz="2800" dirty="0" err="1" smtClean="0"/>
              <a:t>ratusan</a:t>
            </a:r>
            <a:r>
              <a:rPr lang="en-US" sz="2800" dirty="0" smtClean="0"/>
              <a:t> orang</a:t>
            </a:r>
          </a:p>
          <a:p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komputer</a:t>
            </a:r>
            <a:r>
              <a:rPr lang="en-US" sz="2800" dirty="0" smtClean="0"/>
              <a:t> di </a:t>
            </a:r>
            <a:r>
              <a:rPr lang="en-US" sz="2800" dirty="0" err="1" smtClean="0"/>
              <a:t>kantor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mencetak</a:t>
            </a:r>
            <a:r>
              <a:rPr lang="en-US" sz="2800" dirty="0" smtClean="0"/>
              <a:t> </a:t>
            </a:r>
            <a:r>
              <a:rPr lang="en-US" sz="2800" dirty="0" err="1" smtClean="0"/>
              <a:t>dokumen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1 printer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memindahkan</a:t>
            </a:r>
            <a:r>
              <a:rPr lang="en-US" sz="2800" dirty="0" smtClean="0"/>
              <a:t> computer</a:t>
            </a:r>
          </a:p>
          <a:p>
            <a:r>
              <a:rPr lang="en-US" sz="2800" dirty="0" smtClean="0"/>
              <a:t>WA, SMS, TELFON, </a:t>
            </a:r>
            <a:r>
              <a:rPr lang="en-US" sz="2800" dirty="0" err="1" smtClean="0"/>
              <a:t>VoiceCall</a:t>
            </a:r>
            <a:r>
              <a:rPr lang="en-US" sz="2800" dirty="0" smtClean="0"/>
              <a:t>, </a:t>
            </a:r>
            <a:r>
              <a:rPr lang="en-US" sz="2800" dirty="0" err="1" smtClean="0"/>
              <a:t>VideoCall</a:t>
            </a:r>
            <a:r>
              <a:rPr lang="en-US" sz="2800" dirty="0" smtClean="0"/>
              <a:t>, </a:t>
            </a:r>
            <a:r>
              <a:rPr lang="en-US" sz="2800" dirty="0" err="1" smtClean="0"/>
              <a:t>dll</a:t>
            </a:r>
            <a:r>
              <a:rPr lang="en-US" sz="2800" dirty="0" smtClean="0"/>
              <a:t>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4223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JARINGAN KOMPUTER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 smtClean="0"/>
              <a:t>adalah</a:t>
            </a:r>
            <a:r>
              <a:rPr lang="en-US" sz="4400" dirty="0" smtClean="0"/>
              <a:t> </a:t>
            </a:r>
            <a:r>
              <a:rPr lang="en-US" sz="4400" dirty="0" err="1" smtClean="0"/>
              <a:t>sekumpulan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r>
              <a:rPr lang="en-US" sz="4400" dirty="0" smtClean="0"/>
              <a:t> yang </a:t>
            </a:r>
            <a:r>
              <a:rPr lang="en-US" sz="4400" dirty="0" err="1" smtClean="0"/>
              <a:t>terpisah-pisah</a:t>
            </a:r>
            <a:r>
              <a:rPr lang="en-US" sz="4400" dirty="0" smtClean="0"/>
              <a:t> </a:t>
            </a:r>
            <a:r>
              <a:rPr lang="en-US" sz="4400" dirty="0" err="1" smtClean="0"/>
              <a:t>akan</a:t>
            </a:r>
            <a:r>
              <a:rPr lang="en-US" sz="4400" dirty="0" smtClean="0"/>
              <a:t> </a:t>
            </a:r>
            <a:r>
              <a:rPr lang="en-US" sz="4400" dirty="0" err="1" smtClean="0"/>
              <a:t>tetapi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saling</a:t>
            </a:r>
            <a:r>
              <a:rPr lang="en-US" sz="4400" dirty="0" smtClean="0"/>
              <a:t> </a:t>
            </a:r>
            <a:r>
              <a:rPr lang="en-US" sz="4400" dirty="0" err="1" smtClean="0"/>
              <a:t>berhubungan</a:t>
            </a:r>
            <a:r>
              <a:rPr lang="en-US" sz="4400" dirty="0"/>
              <a:t>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25005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 UTAMA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 smtClean="0"/>
              <a:t>Untuk</a:t>
            </a:r>
            <a:r>
              <a:rPr lang="en-US" sz="3600" dirty="0" smtClean="0"/>
              <a:t> transfer </a:t>
            </a:r>
            <a:r>
              <a:rPr lang="en-US" sz="3600" dirty="0" err="1" smtClean="0"/>
              <a:t>informasi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saling</a:t>
            </a:r>
            <a:r>
              <a:rPr lang="en-US" sz="3600" dirty="0" smtClean="0"/>
              <a:t> </a:t>
            </a:r>
            <a:r>
              <a:rPr lang="en-US" sz="3600" dirty="0" err="1" smtClean="0"/>
              <a:t>berbagi</a:t>
            </a:r>
            <a:r>
              <a:rPr lang="en-US" sz="3600" dirty="0" smtClean="0"/>
              <a:t> </a:t>
            </a:r>
            <a:r>
              <a:rPr lang="en-US" sz="3600" dirty="0" err="1" smtClean="0"/>
              <a:t>pakai</a:t>
            </a:r>
            <a:r>
              <a:rPr lang="en-US" sz="3600" dirty="0" smtClean="0"/>
              <a:t> </a:t>
            </a:r>
            <a:r>
              <a:rPr lang="en-US" sz="3600" dirty="0" err="1" smtClean="0"/>
              <a:t>sumber</a:t>
            </a:r>
            <a:r>
              <a:rPr lang="en-US" sz="3600" dirty="0" smtClean="0"/>
              <a:t> </a:t>
            </a:r>
            <a:r>
              <a:rPr lang="en-US" sz="3600" dirty="0" err="1" smtClean="0"/>
              <a:t>daya</a:t>
            </a:r>
            <a:r>
              <a:rPr lang="en-US" sz="3600" dirty="0" smtClean="0"/>
              <a:t> (</a:t>
            </a:r>
            <a:r>
              <a:rPr lang="en-US" sz="3600" i="1" dirty="0" smtClean="0"/>
              <a:t>resource sharing</a:t>
            </a:r>
            <a:r>
              <a:rPr lang="en-US" sz="3600" dirty="0" smtClean="0"/>
              <a:t>):</a:t>
            </a:r>
          </a:p>
          <a:p>
            <a:pPr>
              <a:buFontTx/>
              <a:buChar char="-"/>
            </a:pPr>
            <a:r>
              <a:rPr lang="en-US" sz="3600" i="1" dirty="0" smtClean="0"/>
              <a:t>Sharing</a:t>
            </a:r>
            <a:r>
              <a:rPr lang="en-US" sz="3600" dirty="0" smtClean="0"/>
              <a:t> </a:t>
            </a:r>
            <a:r>
              <a:rPr lang="en-US" sz="3600" dirty="0" err="1" smtClean="0"/>
              <a:t>koneksi</a:t>
            </a:r>
            <a:r>
              <a:rPr lang="en-US" sz="3600" dirty="0" smtClean="0"/>
              <a:t> internet</a:t>
            </a:r>
          </a:p>
          <a:p>
            <a:pPr>
              <a:buFontTx/>
              <a:buChar char="-"/>
            </a:pPr>
            <a:r>
              <a:rPr lang="en-US" sz="3600" i="1" dirty="0" smtClean="0"/>
              <a:t>Sharing</a:t>
            </a:r>
            <a:r>
              <a:rPr lang="en-US" sz="3600" dirty="0" smtClean="0"/>
              <a:t> data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i="1" dirty="0" smtClean="0"/>
              <a:t>file</a:t>
            </a:r>
          </a:p>
          <a:p>
            <a:pPr>
              <a:buFontTx/>
              <a:buChar char="-"/>
            </a:pPr>
            <a:r>
              <a:rPr lang="en-US" sz="3600" i="1" dirty="0" smtClean="0"/>
              <a:t>Sharing</a:t>
            </a:r>
            <a:r>
              <a:rPr lang="en-US" sz="3600" dirty="0" smtClean="0"/>
              <a:t> printer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092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4940" y="0"/>
            <a:ext cx="10018713" cy="1227909"/>
          </a:xfrm>
        </p:spPr>
        <p:txBody>
          <a:bodyPr/>
          <a:lstStyle/>
          <a:p>
            <a:r>
              <a:rPr lang="en-US" dirty="0" smtClean="0"/>
              <a:t>JENIS-JENIS JARINGAN KOMPUTER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784042"/>
              </p:ext>
            </p:extLst>
          </p:nvPr>
        </p:nvGraphicFramePr>
        <p:xfrm>
          <a:off x="1706382" y="1227909"/>
          <a:ext cx="10018713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9571">
                  <a:extLst>
                    <a:ext uri="{9D8B030D-6E8A-4147-A177-3AD203B41FA5}">
                      <a16:colId xmlns:a16="http://schemas.microsoft.com/office/drawing/2014/main" val="645870444"/>
                    </a:ext>
                  </a:extLst>
                </a:gridCol>
                <a:gridCol w="3339571">
                  <a:extLst>
                    <a:ext uri="{9D8B030D-6E8A-4147-A177-3AD203B41FA5}">
                      <a16:colId xmlns:a16="http://schemas.microsoft.com/office/drawing/2014/main" val="3954015312"/>
                    </a:ext>
                  </a:extLst>
                </a:gridCol>
                <a:gridCol w="3339571">
                  <a:extLst>
                    <a:ext uri="{9D8B030D-6E8A-4147-A177-3AD203B41FA5}">
                      <a16:colId xmlns:a16="http://schemas.microsoft.com/office/drawing/2014/main" val="15895149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Jarak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Tempat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Jenis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Jaringan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778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</a:t>
                      </a:r>
                      <a:r>
                        <a:rPr lang="en-US" sz="3200" baseline="0" dirty="0" smtClean="0"/>
                        <a:t> 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Ruangan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LAN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074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100 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Gedung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LAN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318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 Km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Kampus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LAN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873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 Km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Kota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MAN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16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100 Km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Negara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WAN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942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1.000 Km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Benua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WAN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792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10.000 Km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Planet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Internet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044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89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 DASAR JARINGAN 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/>
              <a:t>Topologi</a:t>
            </a:r>
            <a:r>
              <a:rPr lang="en-US" sz="3600" dirty="0" smtClean="0"/>
              <a:t> </a:t>
            </a:r>
            <a:r>
              <a:rPr lang="en-US" sz="3600" dirty="0" err="1" smtClean="0"/>
              <a:t>Jaringan</a:t>
            </a:r>
            <a:r>
              <a:rPr lang="en-US" sz="3600" dirty="0" smtClean="0"/>
              <a:t>:</a:t>
            </a:r>
          </a:p>
          <a:p>
            <a:pPr lvl="1"/>
            <a:r>
              <a:rPr lang="en-US" sz="3200" dirty="0" smtClean="0"/>
              <a:t>Bus</a:t>
            </a:r>
          </a:p>
          <a:p>
            <a:pPr lvl="1"/>
            <a:r>
              <a:rPr lang="en-US" sz="3200" dirty="0" smtClean="0"/>
              <a:t>Star</a:t>
            </a:r>
          </a:p>
          <a:p>
            <a:pPr lvl="1"/>
            <a:r>
              <a:rPr lang="en-US" sz="3200" dirty="0" smtClean="0"/>
              <a:t>Ring</a:t>
            </a:r>
          </a:p>
          <a:p>
            <a:pPr lvl="1"/>
            <a:r>
              <a:rPr lang="en-US" sz="3200" dirty="0" smtClean="0"/>
              <a:t>Mesh</a:t>
            </a:r>
          </a:p>
        </p:txBody>
      </p:sp>
    </p:spTree>
    <p:extLst>
      <p:ext uri="{BB962C8B-B14F-4D97-AF65-F5344CB8AC3E}">
        <p14:creationId xmlns:p14="http://schemas.microsoft.com/office/powerpoint/2010/main" val="4288751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0" y="685800"/>
            <a:ext cx="10707689" cy="5248454"/>
          </a:xfrm>
        </p:spPr>
      </p:pic>
    </p:spTree>
    <p:extLst>
      <p:ext uri="{BB962C8B-B14F-4D97-AF65-F5344CB8AC3E}">
        <p14:creationId xmlns:p14="http://schemas.microsoft.com/office/powerpoint/2010/main" val="1387987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99</TotalTime>
  <Words>409</Words>
  <Application>Microsoft Office PowerPoint</Application>
  <PresentationFormat>Widescreen</PresentationFormat>
  <Paragraphs>90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Corbel</vt:lpstr>
      <vt:lpstr>Parallax</vt:lpstr>
      <vt:lpstr>JARINGAN KOMPUTER</vt:lpstr>
      <vt:lpstr>KOMPETENSI DASAR</vt:lpstr>
      <vt:lpstr>BAGAIMANA CARA KOMPUTER BERKOMUNIKASI?</vt:lpstr>
      <vt:lpstr>STUDI KASUS</vt:lpstr>
      <vt:lpstr>JARINGAN KOMPUTER</vt:lpstr>
      <vt:lpstr>TUJUAN UTAMA</vt:lpstr>
      <vt:lpstr>JENIS-JENIS JARINGAN KOMPUTER</vt:lpstr>
      <vt:lpstr>KONSEP DASAR JARINGAN KOMPUTER</vt:lpstr>
      <vt:lpstr>PowerPoint Presentation</vt:lpstr>
      <vt:lpstr>PROTOKOL</vt:lpstr>
      <vt:lpstr>TCP/IP</vt:lpstr>
      <vt:lpstr>IP Address (Alamat IP) </vt:lpstr>
      <vt:lpstr>Alamat IP  di Komputer Windows</vt:lpstr>
      <vt:lpstr>DNS (Domain Name Server)</vt:lpstr>
      <vt:lpstr>PERALATAN JARINGAN</vt:lpstr>
      <vt:lpstr>PowerPoint Presentation</vt:lpstr>
      <vt:lpstr>Ethernet Card</vt:lpstr>
      <vt:lpstr>Crimping Tool &amp; Cable Stripper</vt:lpstr>
      <vt:lpstr>Konektor RJ-45</vt:lpstr>
      <vt:lpstr>Switch/Hub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JARINGAN KOMPUTER</dc:title>
  <dc:creator>it</dc:creator>
  <cp:lastModifiedBy>it</cp:lastModifiedBy>
  <cp:revision>12</cp:revision>
  <dcterms:created xsi:type="dcterms:W3CDTF">2021-01-18T03:16:11Z</dcterms:created>
  <dcterms:modified xsi:type="dcterms:W3CDTF">2021-01-18T04:55:51Z</dcterms:modified>
</cp:coreProperties>
</file>