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67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8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B8416-963D-4184-B125-30A50582AB8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BBF87C-328F-4B2C-A6E7-4138A5321823}">
      <dgm:prSet phldrT="[Text]" custT="1"/>
      <dgm:spPr/>
      <dgm:t>
        <a:bodyPr/>
        <a:lstStyle/>
        <a:p>
          <a:r>
            <a:rPr lang="en-US" sz="1800" b="1" i="1" dirty="0"/>
            <a:t>Input</a:t>
          </a:r>
          <a:r>
            <a:rPr lang="en-US" sz="1800" b="1" dirty="0"/>
            <a:t> (</a:t>
          </a:r>
          <a:r>
            <a:rPr lang="en-US" sz="1800" b="1" dirty="0" err="1"/>
            <a:t>Masukan</a:t>
          </a:r>
          <a:r>
            <a:rPr lang="en-US" sz="1800" b="1" dirty="0"/>
            <a:t>)</a:t>
          </a:r>
        </a:p>
      </dgm:t>
    </dgm:pt>
    <dgm:pt modelId="{DB6754F1-C253-4185-8FED-6D475F324530}" type="parTrans" cxnId="{4D5145D4-AEFE-47D0-A8B2-561F9644FE75}">
      <dgm:prSet/>
      <dgm:spPr/>
      <dgm:t>
        <a:bodyPr/>
        <a:lstStyle/>
        <a:p>
          <a:endParaRPr lang="en-US" sz="1800"/>
        </a:p>
      </dgm:t>
    </dgm:pt>
    <dgm:pt modelId="{11F32707-9AD9-40E2-A463-0530C16DE44A}" type="sibTrans" cxnId="{4D5145D4-AEFE-47D0-A8B2-561F9644FE75}">
      <dgm:prSet/>
      <dgm:spPr/>
      <dgm:t>
        <a:bodyPr/>
        <a:lstStyle/>
        <a:p>
          <a:endParaRPr lang="en-US" sz="1800"/>
        </a:p>
      </dgm:t>
    </dgm:pt>
    <dgm:pt modelId="{E2FC2289-B11C-4348-BEE7-F57A903861E3}">
      <dgm:prSet phldrT="[Text]" custT="1"/>
      <dgm:spPr/>
      <dgm:t>
        <a:bodyPr/>
        <a:lstStyle/>
        <a:p>
          <a:r>
            <a:rPr lang="en-US" sz="1800" dirty="0"/>
            <a:t>Keyboard </a:t>
          </a:r>
        </a:p>
      </dgm:t>
    </dgm:pt>
    <dgm:pt modelId="{90FCB0E0-7F4C-465A-BD0F-0FC4A646181A}" type="parTrans" cxnId="{523CBB24-317F-4BC4-9041-705CBFB4F5C0}">
      <dgm:prSet/>
      <dgm:spPr/>
      <dgm:t>
        <a:bodyPr/>
        <a:lstStyle/>
        <a:p>
          <a:endParaRPr lang="en-US" sz="1800"/>
        </a:p>
      </dgm:t>
    </dgm:pt>
    <dgm:pt modelId="{4D299A5D-4A5D-4BAC-8840-E908911291F7}" type="sibTrans" cxnId="{523CBB24-317F-4BC4-9041-705CBFB4F5C0}">
      <dgm:prSet/>
      <dgm:spPr/>
      <dgm:t>
        <a:bodyPr/>
        <a:lstStyle/>
        <a:p>
          <a:endParaRPr lang="en-US" sz="1800"/>
        </a:p>
      </dgm:t>
    </dgm:pt>
    <dgm:pt modelId="{D3B0984B-D9CF-4671-AD95-C7CD22618805}">
      <dgm:prSet phldrT="[Text]" custT="1"/>
      <dgm:spPr/>
      <dgm:t>
        <a:bodyPr/>
        <a:lstStyle/>
        <a:p>
          <a:r>
            <a:rPr lang="en-US" sz="1800" dirty="0"/>
            <a:t>Mouse</a:t>
          </a:r>
        </a:p>
      </dgm:t>
    </dgm:pt>
    <dgm:pt modelId="{090E943A-036D-45B7-96D2-CD14BD717C47}" type="parTrans" cxnId="{081611C4-4BD6-4AF0-B8F4-AB6AB3931086}">
      <dgm:prSet/>
      <dgm:spPr/>
      <dgm:t>
        <a:bodyPr/>
        <a:lstStyle/>
        <a:p>
          <a:endParaRPr lang="en-US" sz="1800"/>
        </a:p>
      </dgm:t>
    </dgm:pt>
    <dgm:pt modelId="{AEE43C7F-7ADF-4444-860D-39EFE0B70321}" type="sibTrans" cxnId="{081611C4-4BD6-4AF0-B8F4-AB6AB3931086}">
      <dgm:prSet/>
      <dgm:spPr/>
      <dgm:t>
        <a:bodyPr/>
        <a:lstStyle/>
        <a:p>
          <a:endParaRPr lang="en-US" sz="1800"/>
        </a:p>
      </dgm:t>
    </dgm:pt>
    <dgm:pt modelId="{6E072816-DE0B-4AE9-A33E-DECD8D6A91DC}">
      <dgm:prSet phldrT="[Text]" custT="1"/>
      <dgm:spPr/>
      <dgm:t>
        <a:bodyPr/>
        <a:lstStyle/>
        <a:p>
          <a:r>
            <a:rPr lang="en-US" sz="1800" b="1" i="1" dirty="0"/>
            <a:t>Output</a:t>
          </a:r>
          <a:r>
            <a:rPr lang="en-US" sz="1800" b="1" dirty="0"/>
            <a:t> (</a:t>
          </a:r>
          <a:r>
            <a:rPr lang="en-US" sz="1800" b="1" dirty="0" err="1"/>
            <a:t>Keluaran</a:t>
          </a:r>
          <a:r>
            <a:rPr lang="en-US" sz="1800" b="1" dirty="0"/>
            <a:t>)</a:t>
          </a:r>
        </a:p>
      </dgm:t>
    </dgm:pt>
    <dgm:pt modelId="{E248427D-92E0-4D71-94C4-D308B39A4388}" type="parTrans" cxnId="{6510C830-FF0B-46D0-9F05-B6A10B457AE2}">
      <dgm:prSet/>
      <dgm:spPr/>
      <dgm:t>
        <a:bodyPr/>
        <a:lstStyle/>
        <a:p>
          <a:endParaRPr lang="en-US" sz="1800"/>
        </a:p>
      </dgm:t>
    </dgm:pt>
    <dgm:pt modelId="{DDC44AE9-4C53-4DF1-A9BA-AC7B64F17445}" type="sibTrans" cxnId="{6510C830-FF0B-46D0-9F05-B6A10B457AE2}">
      <dgm:prSet/>
      <dgm:spPr/>
      <dgm:t>
        <a:bodyPr/>
        <a:lstStyle/>
        <a:p>
          <a:endParaRPr lang="en-US" sz="1800"/>
        </a:p>
      </dgm:t>
    </dgm:pt>
    <dgm:pt modelId="{E760F269-A23B-4A3E-A2C6-873EFAB4F179}">
      <dgm:prSet phldrT="[Text]" custT="1"/>
      <dgm:spPr/>
      <dgm:t>
        <a:bodyPr/>
        <a:lstStyle/>
        <a:p>
          <a:r>
            <a:rPr lang="en-US" sz="1600" dirty="0"/>
            <a:t>Monitor</a:t>
          </a:r>
        </a:p>
      </dgm:t>
    </dgm:pt>
    <dgm:pt modelId="{102BAA23-09F4-4908-A024-C540C77C3D7C}" type="parTrans" cxnId="{9F0EC429-A03A-4CC2-B0E2-917C363C7105}">
      <dgm:prSet/>
      <dgm:spPr/>
      <dgm:t>
        <a:bodyPr/>
        <a:lstStyle/>
        <a:p>
          <a:endParaRPr lang="en-US" sz="1800"/>
        </a:p>
      </dgm:t>
    </dgm:pt>
    <dgm:pt modelId="{7E09049E-B95E-48E0-936A-F24375A27AB1}" type="sibTrans" cxnId="{9F0EC429-A03A-4CC2-B0E2-917C363C7105}">
      <dgm:prSet/>
      <dgm:spPr/>
      <dgm:t>
        <a:bodyPr/>
        <a:lstStyle/>
        <a:p>
          <a:endParaRPr lang="en-US" sz="1800"/>
        </a:p>
      </dgm:t>
    </dgm:pt>
    <dgm:pt modelId="{C2F5C379-941D-43C7-B073-A364C1C347B1}">
      <dgm:prSet phldrT="[Text]" custT="1"/>
      <dgm:spPr/>
      <dgm:t>
        <a:bodyPr/>
        <a:lstStyle/>
        <a:p>
          <a:r>
            <a:rPr lang="en-US" sz="1800" b="1" i="1" dirty="0"/>
            <a:t>Process</a:t>
          </a:r>
          <a:r>
            <a:rPr lang="en-US" sz="1800" b="1" dirty="0"/>
            <a:t> (Proses)</a:t>
          </a:r>
        </a:p>
      </dgm:t>
    </dgm:pt>
    <dgm:pt modelId="{8067CDB8-F2B9-40EE-8246-8B2EC5257513}" type="parTrans" cxnId="{7D704671-7999-4110-ADA7-EE77B86B8814}">
      <dgm:prSet/>
      <dgm:spPr/>
      <dgm:t>
        <a:bodyPr/>
        <a:lstStyle/>
        <a:p>
          <a:endParaRPr lang="en-US" sz="1800"/>
        </a:p>
      </dgm:t>
    </dgm:pt>
    <dgm:pt modelId="{15E368A1-C02A-4EF1-AE94-416534C0B02A}" type="sibTrans" cxnId="{7D704671-7999-4110-ADA7-EE77B86B8814}">
      <dgm:prSet/>
      <dgm:spPr/>
      <dgm:t>
        <a:bodyPr/>
        <a:lstStyle/>
        <a:p>
          <a:endParaRPr lang="en-US" sz="1800"/>
        </a:p>
      </dgm:t>
    </dgm:pt>
    <dgm:pt modelId="{3C531397-FDB3-45A2-AB02-9081C322ADB3}">
      <dgm:prSet phldrT="[Text]" custT="1"/>
      <dgm:spPr/>
      <dgm:t>
        <a:bodyPr/>
        <a:lstStyle/>
        <a:p>
          <a:r>
            <a:rPr lang="en-US" sz="1800" dirty="0"/>
            <a:t>Processor/CPU (Central Processing Unit)</a:t>
          </a:r>
        </a:p>
      </dgm:t>
    </dgm:pt>
    <dgm:pt modelId="{0017A5BB-86A7-4096-8AAE-6CC4A3B29744}" type="parTrans" cxnId="{4B3CE55D-A0F6-4FFE-A06E-E71D8934BBAE}">
      <dgm:prSet/>
      <dgm:spPr/>
      <dgm:t>
        <a:bodyPr/>
        <a:lstStyle/>
        <a:p>
          <a:endParaRPr lang="en-US" sz="1800"/>
        </a:p>
      </dgm:t>
    </dgm:pt>
    <dgm:pt modelId="{AEC6353E-1B0A-49D8-8A84-3846379A723B}" type="sibTrans" cxnId="{4B3CE55D-A0F6-4FFE-A06E-E71D8934BBAE}">
      <dgm:prSet/>
      <dgm:spPr/>
      <dgm:t>
        <a:bodyPr/>
        <a:lstStyle/>
        <a:p>
          <a:endParaRPr lang="en-US" sz="1800"/>
        </a:p>
      </dgm:t>
    </dgm:pt>
    <dgm:pt modelId="{B2F53B10-5543-4FA8-9852-2AF98DBDB52C}">
      <dgm:prSet phldrT="[Text]" custT="1"/>
      <dgm:spPr/>
      <dgm:t>
        <a:bodyPr/>
        <a:lstStyle/>
        <a:p>
          <a:r>
            <a:rPr lang="en-US" sz="2400" dirty="0"/>
            <a:t>WLAN Card</a:t>
          </a:r>
        </a:p>
      </dgm:t>
    </dgm:pt>
    <dgm:pt modelId="{EA528D66-32F4-493E-9F9F-400CB3B1A4CC}" type="parTrans" cxnId="{4FD6CF84-5502-4E65-A499-82EB16019FCF}">
      <dgm:prSet/>
      <dgm:spPr/>
      <dgm:t>
        <a:bodyPr/>
        <a:lstStyle/>
        <a:p>
          <a:endParaRPr lang="en-US" sz="1800"/>
        </a:p>
      </dgm:t>
    </dgm:pt>
    <dgm:pt modelId="{7E8A9545-493F-478C-A85C-696183B0F48E}" type="sibTrans" cxnId="{4FD6CF84-5502-4E65-A499-82EB16019FCF}">
      <dgm:prSet/>
      <dgm:spPr/>
      <dgm:t>
        <a:bodyPr/>
        <a:lstStyle/>
        <a:p>
          <a:endParaRPr lang="en-US" sz="1800"/>
        </a:p>
      </dgm:t>
    </dgm:pt>
    <dgm:pt modelId="{CC58BB46-E067-4C11-A6B1-5733EA279E8A}">
      <dgm:prSet phldrT="[Text]" custT="1"/>
      <dgm:spPr/>
      <dgm:t>
        <a:bodyPr/>
        <a:lstStyle/>
        <a:p>
          <a:r>
            <a:rPr lang="en-US" sz="1800" dirty="0"/>
            <a:t>Hard Disk (HDD)</a:t>
          </a:r>
        </a:p>
      </dgm:t>
    </dgm:pt>
    <dgm:pt modelId="{95E9057A-B004-40AB-9394-99FBAD96E961}" type="parTrans" cxnId="{61CE79B4-CA09-4584-8773-629B202321AA}">
      <dgm:prSet/>
      <dgm:spPr/>
      <dgm:t>
        <a:bodyPr/>
        <a:lstStyle/>
        <a:p>
          <a:endParaRPr lang="en-US" sz="1800"/>
        </a:p>
      </dgm:t>
    </dgm:pt>
    <dgm:pt modelId="{D4DFD08C-F625-4642-8E94-6D89FDA6D6F9}" type="sibTrans" cxnId="{61CE79B4-CA09-4584-8773-629B202321AA}">
      <dgm:prSet/>
      <dgm:spPr/>
      <dgm:t>
        <a:bodyPr/>
        <a:lstStyle/>
        <a:p>
          <a:endParaRPr lang="en-US" sz="1800"/>
        </a:p>
      </dgm:t>
    </dgm:pt>
    <dgm:pt modelId="{4F9EDD80-EAC8-454F-BA52-4FB405A9D786}">
      <dgm:prSet phldrT="[Text]" custT="1"/>
      <dgm:spPr/>
      <dgm:t>
        <a:bodyPr/>
        <a:lstStyle/>
        <a:p>
          <a:r>
            <a:rPr lang="en-US" sz="2000" b="1" i="1" dirty="0"/>
            <a:t>Storage</a:t>
          </a:r>
          <a:r>
            <a:rPr lang="en-US" sz="2000" b="1" dirty="0"/>
            <a:t> (</a:t>
          </a:r>
          <a:r>
            <a:rPr lang="en-US" sz="2000" b="1" dirty="0" err="1"/>
            <a:t>Penyimpanan</a:t>
          </a:r>
          <a:r>
            <a:rPr lang="en-US" sz="2000" b="1" dirty="0"/>
            <a:t>)</a:t>
          </a:r>
        </a:p>
      </dgm:t>
    </dgm:pt>
    <dgm:pt modelId="{1C144B1F-2B04-4539-BAD0-DC2FEED2E70B}" type="parTrans" cxnId="{3FDD31C6-6672-4FEE-A964-7A1E8FF8E92C}">
      <dgm:prSet/>
      <dgm:spPr/>
      <dgm:t>
        <a:bodyPr/>
        <a:lstStyle/>
        <a:p>
          <a:endParaRPr lang="en-US" sz="1800"/>
        </a:p>
      </dgm:t>
    </dgm:pt>
    <dgm:pt modelId="{5D9609F5-B820-4106-AA47-741A7E6FF3F2}" type="sibTrans" cxnId="{3FDD31C6-6672-4FEE-A964-7A1E8FF8E92C}">
      <dgm:prSet/>
      <dgm:spPr/>
      <dgm:t>
        <a:bodyPr/>
        <a:lstStyle/>
        <a:p>
          <a:endParaRPr lang="en-US" sz="1800"/>
        </a:p>
      </dgm:t>
    </dgm:pt>
    <dgm:pt modelId="{DC08688C-2A54-4DA0-901F-E13B64F8844C}">
      <dgm:prSet phldrT="[Text]" custT="1"/>
      <dgm:spPr/>
      <dgm:t>
        <a:bodyPr/>
        <a:lstStyle/>
        <a:p>
          <a:r>
            <a:rPr lang="en-US" sz="2400" b="1" i="1" dirty="0"/>
            <a:t>Networking</a:t>
          </a:r>
          <a:r>
            <a:rPr lang="en-US" sz="2400" b="1" dirty="0"/>
            <a:t> (</a:t>
          </a:r>
          <a:r>
            <a:rPr lang="en-US" sz="2400" b="1" dirty="0" err="1"/>
            <a:t>Jaringan</a:t>
          </a:r>
          <a:r>
            <a:rPr lang="en-US" sz="2400" b="1" dirty="0"/>
            <a:t>)</a:t>
          </a:r>
        </a:p>
      </dgm:t>
    </dgm:pt>
    <dgm:pt modelId="{21AC363A-6642-4983-BE50-C9FACAF51D0C}" type="parTrans" cxnId="{B116DC08-A059-45B3-A311-74034499679A}">
      <dgm:prSet/>
      <dgm:spPr/>
      <dgm:t>
        <a:bodyPr/>
        <a:lstStyle/>
        <a:p>
          <a:endParaRPr lang="en-US" sz="1800"/>
        </a:p>
      </dgm:t>
    </dgm:pt>
    <dgm:pt modelId="{F3FD7690-6F85-42EB-B564-07674C277B03}" type="sibTrans" cxnId="{B116DC08-A059-45B3-A311-74034499679A}">
      <dgm:prSet/>
      <dgm:spPr/>
      <dgm:t>
        <a:bodyPr/>
        <a:lstStyle/>
        <a:p>
          <a:endParaRPr lang="en-US" sz="1800"/>
        </a:p>
      </dgm:t>
    </dgm:pt>
    <dgm:pt modelId="{86869E21-D59E-4F29-B171-F01F4DE30FE8}">
      <dgm:prSet phldrT="[Text]" custT="1"/>
      <dgm:spPr/>
      <dgm:t>
        <a:bodyPr/>
        <a:lstStyle/>
        <a:p>
          <a:r>
            <a:rPr lang="en-US" sz="1800" dirty="0"/>
            <a:t>Scanner</a:t>
          </a:r>
        </a:p>
      </dgm:t>
    </dgm:pt>
    <dgm:pt modelId="{37E980BF-CBE1-4166-871E-5BB39F653ED6}" type="parTrans" cxnId="{9AD29B6E-9309-40BF-AF6E-D09DD2036218}">
      <dgm:prSet/>
      <dgm:spPr/>
      <dgm:t>
        <a:bodyPr/>
        <a:lstStyle/>
        <a:p>
          <a:endParaRPr lang="en-US" sz="1800"/>
        </a:p>
      </dgm:t>
    </dgm:pt>
    <dgm:pt modelId="{61CD2B82-5051-4241-8526-E1B69A07AABC}" type="sibTrans" cxnId="{9AD29B6E-9309-40BF-AF6E-D09DD2036218}">
      <dgm:prSet/>
      <dgm:spPr/>
      <dgm:t>
        <a:bodyPr/>
        <a:lstStyle/>
        <a:p>
          <a:endParaRPr lang="en-US" sz="1800"/>
        </a:p>
      </dgm:t>
    </dgm:pt>
    <dgm:pt modelId="{79335848-034B-41FA-9B80-6B3FC00A9F12}">
      <dgm:prSet phldrT="[Text]" custT="1"/>
      <dgm:spPr/>
      <dgm:t>
        <a:bodyPr/>
        <a:lstStyle/>
        <a:p>
          <a:r>
            <a:rPr lang="en-US" sz="1800" dirty="0"/>
            <a:t>Microphone</a:t>
          </a:r>
        </a:p>
      </dgm:t>
    </dgm:pt>
    <dgm:pt modelId="{FB24BD86-EB28-4CEE-B64A-A860A943ADC2}" type="parTrans" cxnId="{4506E5F7-ED4F-4E93-97E5-2E9A20C89411}">
      <dgm:prSet/>
      <dgm:spPr/>
      <dgm:t>
        <a:bodyPr/>
        <a:lstStyle/>
        <a:p>
          <a:endParaRPr lang="en-US" sz="1800"/>
        </a:p>
      </dgm:t>
    </dgm:pt>
    <dgm:pt modelId="{5E7DCA1D-3446-41FC-9F21-E817E12A6A5C}" type="sibTrans" cxnId="{4506E5F7-ED4F-4E93-97E5-2E9A20C89411}">
      <dgm:prSet/>
      <dgm:spPr/>
      <dgm:t>
        <a:bodyPr/>
        <a:lstStyle/>
        <a:p>
          <a:endParaRPr lang="en-US" sz="1800"/>
        </a:p>
      </dgm:t>
    </dgm:pt>
    <dgm:pt modelId="{223E00A1-A928-4BB9-B13F-7E9CB160DDA5}">
      <dgm:prSet phldrT="[Text]" custT="1"/>
      <dgm:spPr/>
      <dgm:t>
        <a:bodyPr/>
        <a:lstStyle/>
        <a:p>
          <a:r>
            <a:rPr lang="en-US" sz="1800" dirty="0"/>
            <a:t>Barcode/QR-Code Scanner</a:t>
          </a:r>
        </a:p>
      </dgm:t>
    </dgm:pt>
    <dgm:pt modelId="{2DE5A88D-0163-43C0-ABE1-D56B567156B5}" type="parTrans" cxnId="{AC00624E-7846-4E39-ADD9-474AD51F6C33}">
      <dgm:prSet/>
      <dgm:spPr/>
      <dgm:t>
        <a:bodyPr/>
        <a:lstStyle/>
        <a:p>
          <a:endParaRPr lang="en-US" sz="1800"/>
        </a:p>
      </dgm:t>
    </dgm:pt>
    <dgm:pt modelId="{CE479836-E0A4-4DA4-B0E9-DE2368651F9E}" type="sibTrans" cxnId="{AC00624E-7846-4E39-ADD9-474AD51F6C33}">
      <dgm:prSet/>
      <dgm:spPr/>
      <dgm:t>
        <a:bodyPr/>
        <a:lstStyle/>
        <a:p>
          <a:endParaRPr lang="en-US" sz="1800"/>
        </a:p>
      </dgm:t>
    </dgm:pt>
    <dgm:pt modelId="{298EC5E9-6193-45A2-A906-EEC819222412}">
      <dgm:prSet phldrT="[Text]" custT="1"/>
      <dgm:spPr/>
      <dgm:t>
        <a:bodyPr/>
        <a:lstStyle/>
        <a:p>
          <a:r>
            <a:rPr lang="en-US" sz="1600" dirty="0"/>
            <a:t>Speaker</a:t>
          </a:r>
        </a:p>
      </dgm:t>
    </dgm:pt>
    <dgm:pt modelId="{7AF58190-D43C-4876-B2F8-A96547ADADD6}" type="parTrans" cxnId="{D1CCA01C-2D3F-457E-8080-81B981CFC392}">
      <dgm:prSet/>
      <dgm:spPr/>
      <dgm:t>
        <a:bodyPr/>
        <a:lstStyle/>
        <a:p>
          <a:endParaRPr lang="en-US" sz="1800"/>
        </a:p>
      </dgm:t>
    </dgm:pt>
    <dgm:pt modelId="{439B4169-930E-44E3-854A-FDAEC4C970AA}" type="sibTrans" cxnId="{D1CCA01C-2D3F-457E-8080-81B981CFC392}">
      <dgm:prSet/>
      <dgm:spPr/>
      <dgm:t>
        <a:bodyPr/>
        <a:lstStyle/>
        <a:p>
          <a:endParaRPr lang="en-US" sz="1800"/>
        </a:p>
      </dgm:t>
    </dgm:pt>
    <dgm:pt modelId="{0840524C-5722-4C3B-ABC4-3739BAA5DBED}">
      <dgm:prSet phldrT="[Text]" custT="1"/>
      <dgm:spPr/>
      <dgm:t>
        <a:bodyPr/>
        <a:lstStyle/>
        <a:p>
          <a:r>
            <a:rPr lang="en-US" sz="1600" dirty="0"/>
            <a:t>LCD/LED Projector</a:t>
          </a:r>
        </a:p>
      </dgm:t>
    </dgm:pt>
    <dgm:pt modelId="{328F6631-BD28-4F65-A7DD-C6D32B6791D4}" type="parTrans" cxnId="{1F09E788-1F9A-410E-86E6-2AF89BFBA3DA}">
      <dgm:prSet/>
      <dgm:spPr/>
      <dgm:t>
        <a:bodyPr/>
        <a:lstStyle/>
        <a:p>
          <a:endParaRPr lang="en-US" sz="1800"/>
        </a:p>
      </dgm:t>
    </dgm:pt>
    <dgm:pt modelId="{673DEA73-B6F4-4F87-AE1A-499268C65DF7}" type="sibTrans" cxnId="{1F09E788-1F9A-410E-86E6-2AF89BFBA3DA}">
      <dgm:prSet/>
      <dgm:spPr/>
      <dgm:t>
        <a:bodyPr/>
        <a:lstStyle/>
        <a:p>
          <a:endParaRPr lang="en-US" sz="1800"/>
        </a:p>
      </dgm:t>
    </dgm:pt>
    <dgm:pt modelId="{5891E8EC-9706-403C-9E7D-FB887B4D752F}">
      <dgm:prSet phldrT="[Text]" custT="1"/>
      <dgm:spPr/>
      <dgm:t>
        <a:bodyPr/>
        <a:lstStyle/>
        <a:p>
          <a:endParaRPr lang="en-US" sz="1800" dirty="0"/>
        </a:p>
      </dgm:t>
    </dgm:pt>
    <dgm:pt modelId="{EBA97098-34C8-4A5C-94D0-81083E45493B}" type="parTrans" cxnId="{8C2C21AE-A458-4FAF-8264-0E93E7635A1A}">
      <dgm:prSet/>
      <dgm:spPr/>
      <dgm:t>
        <a:bodyPr/>
        <a:lstStyle/>
        <a:p>
          <a:endParaRPr lang="en-US" sz="1800"/>
        </a:p>
      </dgm:t>
    </dgm:pt>
    <dgm:pt modelId="{BFCCFC9E-719A-4E96-B927-565E7A5EF5D7}" type="sibTrans" cxnId="{8C2C21AE-A458-4FAF-8264-0E93E7635A1A}">
      <dgm:prSet/>
      <dgm:spPr/>
      <dgm:t>
        <a:bodyPr/>
        <a:lstStyle/>
        <a:p>
          <a:endParaRPr lang="en-US" sz="1800"/>
        </a:p>
      </dgm:t>
    </dgm:pt>
    <dgm:pt modelId="{D07DF7E8-2147-494B-9914-109CFCBAA7E8}">
      <dgm:prSet phldrT="[Text]" custT="1"/>
      <dgm:spPr/>
      <dgm:t>
        <a:bodyPr/>
        <a:lstStyle/>
        <a:p>
          <a:r>
            <a:rPr lang="en-US" sz="1600" dirty="0"/>
            <a:t>Printer</a:t>
          </a:r>
        </a:p>
      </dgm:t>
    </dgm:pt>
    <dgm:pt modelId="{4C416C0B-D4C8-409C-B887-18B9E7BB2AAF}" type="parTrans" cxnId="{C8DECD4C-BABB-4F2E-8EBB-261F858F9822}">
      <dgm:prSet/>
      <dgm:spPr/>
      <dgm:t>
        <a:bodyPr/>
        <a:lstStyle/>
        <a:p>
          <a:endParaRPr lang="en-US" sz="1800"/>
        </a:p>
      </dgm:t>
    </dgm:pt>
    <dgm:pt modelId="{B8346D4F-DC56-4A2D-8B2C-CD09F734360B}" type="sibTrans" cxnId="{C8DECD4C-BABB-4F2E-8EBB-261F858F9822}">
      <dgm:prSet/>
      <dgm:spPr/>
      <dgm:t>
        <a:bodyPr/>
        <a:lstStyle/>
        <a:p>
          <a:endParaRPr lang="en-US" sz="1800"/>
        </a:p>
      </dgm:t>
    </dgm:pt>
    <dgm:pt modelId="{FB33E887-13C8-451B-B086-C692B761360E}">
      <dgm:prSet phldrT="[Text]" custT="1"/>
      <dgm:spPr/>
      <dgm:t>
        <a:bodyPr/>
        <a:lstStyle/>
        <a:p>
          <a:r>
            <a:rPr lang="en-US" sz="1600" dirty="0"/>
            <a:t>Plotter</a:t>
          </a:r>
        </a:p>
      </dgm:t>
    </dgm:pt>
    <dgm:pt modelId="{6D9C827E-E577-4FDE-A91E-A5EF8310CEF1}" type="parTrans" cxnId="{4874DCB9-CDB7-471F-9EF7-87E9867A2A5B}">
      <dgm:prSet/>
      <dgm:spPr/>
      <dgm:t>
        <a:bodyPr/>
        <a:lstStyle/>
        <a:p>
          <a:endParaRPr lang="en-US" sz="1800"/>
        </a:p>
      </dgm:t>
    </dgm:pt>
    <dgm:pt modelId="{C77EF583-0707-47BA-83B1-C9AF5967DC31}" type="sibTrans" cxnId="{4874DCB9-CDB7-471F-9EF7-87E9867A2A5B}">
      <dgm:prSet/>
      <dgm:spPr/>
      <dgm:t>
        <a:bodyPr/>
        <a:lstStyle/>
        <a:p>
          <a:endParaRPr lang="en-US" sz="1800"/>
        </a:p>
      </dgm:t>
    </dgm:pt>
    <dgm:pt modelId="{AAEC9281-9359-47C7-BC4B-F73914A86850}">
      <dgm:prSet phldrT="[Text]" custT="1"/>
      <dgm:spPr/>
      <dgm:t>
        <a:bodyPr/>
        <a:lstStyle/>
        <a:p>
          <a:r>
            <a:rPr lang="en-US" sz="1600" dirty="0"/>
            <a:t>Dot Matrix</a:t>
          </a:r>
        </a:p>
      </dgm:t>
    </dgm:pt>
    <dgm:pt modelId="{4FBEE114-F42B-4A38-AC76-095B650C8462}" type="parTrans" cxnId="{2BFC1CF6-6501-4C1B-B8BF-8B0321EFDFC3}">
      <dgm:prSet/>
      <dgm:spPr/>
      <dgm:t>
        <a:bodyPr/>
        <a:lstStyle/>
        <a:p>
          <a:endParaRPr lang="en-US" sz="1800"/>
        </a:p>
      </dgm:t>
    </dgm:pt>
    <dgm:pt modelId="{2E49A617-E2D5-4169-851C-F6D2E980D51E}" type="sibTrans" cxnId="{2BFC1CF6-6501-4C1B-B8BF-8B0321EFDFC3}">
      <dgm:prSet/>
      <dgm:spPr/>
      <dgm:t>
        <a:bodyPr/>
        <a:lstStyle/>
        <a:p>
          <a:endParaRPr lang="en-US" sz="1800"/>
        </a:p>
      </dgm:t>
    </dgm:pt>
    <dgm:pt modelId="{12F78D77-EA37-4346-95C5-B8E15F032FAF}">
      <dgm:prSet custT="1"/>
      <dgm:spPr/>
      <dgm:t>
        <a:bodyPr/>
        <a:lstStyle/>
        <a:p>
          <a:r>
            <a:rPr lang="en-US" sz="1800" dirty="0"/>
            <a:t>Solid State Drive (SSD)</a:t>
          </a:r>
        </a:p>
      </dgm:t>
    </dgm:pt>
    <dgm:pt modelId="{77F08279-8843-4E72-A593-B391D2CC78FB}" type="parTrans" cxnId="{796B99F5-C532-40F5-8EE2-DDF78D287814}">
      <dgm:prSet/>
      <dgm:spPr/>
      <dgm:t>
        <a:bodyPr/>
        <a:lstStyle/>
        <a:p>
          <a:endParaRPr lang="en-US" sz="1800"/>
        </a:p>
      </dgm:t>
    </dgm:pt>
    <dgm:pt modelId="{50710C09-68C4-4A27-9E97-3DB5EEB06E69}" type="sibTrans" cxnId="{796B99F5-C532-40F5-8EE2-DDF78D287814}">
      <dgm:prSet/>
      <dgm:spPr/>
      <dgm:t>
        <a:bodyPr/>
        <a:lstStyle/>
        <a:p>
          <a:endParaRPr lang="en-US" sz="1800"/>
        </a:p>
      </dgm:t>
    </dgm:pt>
    <dgm:pt modelId="{612E3BF2-866A-4F61-8DA3-95CABA33ADCC}">
      <dgm:prSet phldrT="[Text]" custT="1"/>
      <dgm:spPr/>
      <dgm:t>
        <a:bodyPr/>
        <a:lstStyle/>
        <a:p>
          <a:r>
            <a:rPr lang="en-US" sz="1800" dirty="0"/>
            <a:t>VGA (Video Graphic Array) </a:t>
          </a:r>
        </a:p>
      </dgm:t>
    </dgm:pt>
    <dgm:pt modelId="{D00020A8-0881-4B91-A22D-4892B4486E04}" type="parTrans" cxnId="{5AA674E5-9B8B-4572-ACB5-40CF37A1667D}">
      <dgm:prSet/>
      <dgm:spPr/>
      <dgm:t>
        <a:bodyPr/>
        <a:lstStyle/>
        <a:p>
          <a:endParaRPr lang="en-US" sz="1800"/>
        </a:p>
      </dgm:t>
    </dgm:pt>
    <dgm:pt modelId="{417B4A46-86DC-45AE-B453-287E30A1B16B}" type="sibTrans" cxnId="{5AA674E5-9B8B-4572-ACB5-40CF37A1667D}">
      <dgm:prSet/>
      <dgm:spPr/>
      <dgm:t>
        <a:bodyPr/>
        <a:lstStyle/>
        <a:p>
          <a:endParaRPr lang="en-US" sz="1800"/>
        </a:p>
      </dgm:t>
    </dgm:pt>
    <dgm:pt modelId="{EC3FFD4F-74D5-4997-BD1C-BF05A8CD1ED2}">
      <dgm:prSet custT="1"/>
      <dgm:spPr/>
      <dgm:t>
        <a:bodyPr/>
        <a:lstStyle/>
        <a:p>
          <a:r>
            <a:rPr lang="en-US" sz="1600" dirty="0"/>
            <a:t> RAM (Random Access Memory)</a:t>
          </a:r>
        </a:p>
      </dgm:t>
    </dgm:pt>
    <dgm:pt modelId="{ECF0CFC6-D876-4D4A-8F82-7F270BEACAAB}" type="parTrans" cxnId="{1FF70C79-E192-4D0F-8446-DFA5437C3616}">
      <dgm:prSet/>
      <dgm:spPr/>
      <dgm:t>
        <a:bodyPr/>
        <a:lstStyle/>
        <a:p>
          <a:endParaRPr lang="en-US" sz="1800"/>
        </a:p>
      </dgm:t>
    </dgm:pt>
    <dgm:pt modelId="{7A882FAC-3F14-4F0B-A7D2-4628A9D3918D}" type="sibTrans" cxnId="{1FF70C79-E192-4D0F-8446-DFA5437C3616}">
      <dgm:prSet/>
      <dgm:spPr/>
      <dgm:t>
        <a:bodyPr/>
        <a:lstStyle/>
        <a:p>
          <a:endParaRPr lang="en-US" sz="1800"/>
        </a:p>
      </dgm:t>
    </dgm:pt>
    <dgm:pt modelId="{7A50FB9E-6F79-4EEC-9B69-1B812D7FFFDA}">
      <dgm:prSet custT="1"/>
      <dgm:spPr/>
      <dgm:t>
        <a:bodyPr/>
        <a:lstStyle/>
        <a:p>
          <a:r>
            <a:rPr lang="en-US" sz="1800" dirty="0"/>
            <a:t>CD/DVD</a:t>
          </a:r>
        </a:p>
      </dgm:t>
    </dgm:pt>
    <dgm:pt modelId="{5D66EE7E-9D42-44E6-AE94-9BAA39E946D9}" type="parTrans" cxnId="{F582D007-D2FA-41A9-A5B1-3A164FB44837}">
      <dgm:prSet/>
      <dgm:spPr/>
      <dgm:t>
        <a:bodyPr/>
        <a:lstStyle/>
        <a:p>
          <a:endParaRPr lang="en-US" sz="1800"/>
        </a:p>
      </dgm:t>
    </dgm:pt>
    <dgm:pt modelId="{BB63A41F-73F9-46BF-91AB-A31BF5671196}" type="sibTrans" cxnId="{F582D007-D2FA-41A9-A5B1-3A164FB44837}">
      <dgm:prSet/>
      <dgm:spPr/>
      <dgm:t>
        <a:bodyPr/>
        <a:lstStyle/>
        <a:p>
          <a:endParaRPr lang="en-US" sz="1800"/>
        </a:p>
      </dgm:t>
    </dgm:pt>
    <dgm:pt modelId="{E4410A9D-678F-4DE1-BC04-414A3F8940C3}">
      <dgm:prSet phldrT="[Text]" custT="1"/>
      <dgm:spPr/>
      <dgm:t>
        <a:bodyPr/>
        <a:lstStyle/>
        <a:p>
          <a:r>
            <a:rPr lang="en-US" sz="2400" dirty="0"/>
            <a:t>USB </a:t>
          </a:r>
          <a:r>
            <a:rPr lang="en-US" sz="2400" dirty="0" err="1"/>
            <a:t>WiFi</a:t>
          </a:r>
          <a:r>
            <a:rPr lang="en-US" sz="2400" dirty="0"/>
            <a:t> Adapter</a:t>
          </a:r>
        </a:p>
      </dgm:t>
    </dgm:pt>
    <dgm:pt modelId="{FAE7FDFA-1F63-42DC-AAC7-9E0CE751C5B1}" type="parTrans" cxnId="{9D3DDFB3-AA92-474B-ADEE-20545C98BA6C}">
      <dgm:prSet/>
      <dgm:spPr/>
      <dgm:t>
        <a:bodyPr/>
        <a:lstStyle/>
        <a:p>
          <a:endParaRPr lang="en-US" sz="1800"/>
        </a:p>
      </dgm:t>
    </dgm:pt>
    <dgm:pt modelId="{FDB4570D-64E4-4C88-A565-4514B43046AB}" type="sibTrans" cxnId="{9D3DDFB3-AA92-474B-ADEE-20545C98BA6C}">
      <dgm:prSet/>
      <dgm:spPr/>
      <dgm:t>
        <a:bodyPr/>
        <a:lstStyle/>
        <a:p>
          <a:endParaRPr lang="en-US" sz="1800"/>
        </a:p>
      </dgm:t>
    </dgm:pt>
    <dgm:pt modelId="{E67D51C8-54CF-4DDD-A0EE-633641D835D3}">
      <dgm:prSet phldrT="[Text]" custT="1"/>
      <dgm:spPr/>
      <dgm:t>
        <a:bodyPr/>
        <a:lstStyle/>
        <a:p>
          <a:endParaRPr lang="en-US" sz="2000" dirty="0"/>
        </a:p>
      </dgm:t>
    </dgm:pt>
    <dgm:pt modelId="{7C923DFE-A041-413F-B925-D49EC2AE5CEC}" type="parTrans" cxnId="{F897A923-2CB6-4589-9A55-2E40D0A1A67E}">
      <dgm:prSet/>
      <dgm:spPr/>
      <dgm:t>
        <a:bodyPr/>
        <a:lstStyle/>
        <a:p>
          <a:endParaRPr lang="en-US" sz="1800"/>
        </a:p>
      </dgm:t>
    </dgm:pt>
    <dgm:pt modelId="{3CF4984C-3940-4FAC-AD17-A64398225F02}" type="sibTrans" cxnId="{F897A923-2CB6-4589-9A55-2E40D0A1A67E}">
      <dgm:prSet/>
      <dgm:spPr/>
      <dgm:t>
        <a:bodyPr/>
        <a:lstStyle/>
        <a:p>
          <a:endParaRPr lang="en-US" sz="1800"/>
        </a:p>
      </dgm:t>
    </dgm:pt>
    <dgm:pt modelId="{C1AC5E27-2CCB-4A8D-8C62-64F653D45BE7}">
      <dgm:prSet phldrT="[Text]" custT="1"/>
      <dgm:spPr/>
      <dgm:t>
        <a:bodyPr/>
        <a:lstStyle/>
        <a:p>
          <a:r>
            <a:rPr lang="en-US" sz="2400" dirty="0"/>
            <a:t>LAN Card</a:t>
          </a:r>
        </a:p>
      </dgm:t>
    </dgm:pt>
    <dgm:pt modelId="{C9F9E34E-4A71-4ADC-ABA2-C4646DF2E97A}" type="parTrans" cxnId="{A1C7F2FF-BBE2-48D3-B89A-A272083C055A}">
      <dgm:prSet/>
      <dgm:spPr/>
      <dgm:t>
        <a:bodyPr/>
        <a:lstStyle/>
        <a:p>
          <a:endParaRPr lang="en-US" sz="1800"/>
        </a:p>
      </dgm:t>
    </dgm:pt>
    <dgm:pt modelId="{EFB20019-935E-4078-B739-BF84C89D79F1}" type="sibTrans" cxnId="{A1C7F2FF-BBE2-48D3-B89A-A272083C055A}">
      <dgm:prSet/>
      <dgm:spPr/>
      <dgm:t>
        <a:bodyPr/>
        <a:lstStyle/>
        <a:p>
          <a:endParaRPr lang="en-US" sz="1800"/>
        </a:p>
      </dgm:t>
    </dgm:pt>
    <dgm:pt modelId="{3D71D50B-1856-42B6-A45A-A7B4E8280633}">
      <dgm:prSet custT="1"/>
      <dgm:spPr/>
      <dgm:t>
        <a:bodyPr/>
        <a:lstStyle/>
        <a:p>
          <a:r>
            <a:rPr lang="en-US" sz="1800" dirty="0"/>
            <a:t>USB/Flash Drive</a:t>
          </a:r>
        </a:p>
      </dgm:t>
    </dgm:pt>
    <dgm:pt modelId="{C06D92AB-9808-4DA1-BEF4-C3D5DB765267}" type="parTrans" cxnId="{B00A64A1-CE39-43DA-A94C-9277977E95C3}">
      <dgm:prSet/>
      <dgm:spPr/>
      <dgm:t>
        <a:bodyPr/>
        <a:lstStyle/>
        <a:p>
          <a:endParaRPr lang="en-US"/>
        </a:p>
      </dgm:t>
    </dgm:pt>
    <dgm:pt modelId="{400278A2-105D-4A30-810D-91E808ECE9BE}" type="sibTrans" cxnId="{B00A64A1-CE39-43DA-A94C-9277977E95C3}">
      <dgm:prSet/>
      <dgm:spPr/>
      <dgm:t>
        <a:bodyPr/>
        <a:lstStyle/>
        <a:p>
          <a:endParaRPr lang="en-US"/>
        </a:p>
      </dgm:t>
    </dgm:pt>
    <dgm:pt modelId="{0048E0DC-7CE2-4CF3-B76D-E0523002816E}">
      <dgm:prSet custT="1"/>
      <dgm:spPr/>
      <dgm:t>
        <a:bodyPr/>
        <a:lstStyle/>
        <a:p>
          <a:r>
            <a:rPr lang="en-US" sz="1800" dirty="0"/>
            <a:t>HDD External</a:t>
          </a:r>
        </a:p>
      </dgm:t>
    </dgm:pt>
    <dgm:pt modelId="{D2901110-FB9A-4890-8809-E115419E1182}" type="parTrans" cxnId="{AD869A02-CFBF-4C0E-BE89-3CD7EC5EC03F}">
      <dgm:prSet/>
      <dgm:spPr/>
      <dgm:t>
        <a:bodyPr/>
        <a:lstStyle/>
        <a:p>
          <a:endParaRPr lang="en-US"/>
        </a:p>
      </dgm:t>
    </dgm:pt>
    <dgm:pt modelId="{7ACDBEB2-4E30-4106-A17D-DC803A607745}" type="sibTrans" cxnId="{AD869A02-CFBF-4C0E-BE89-3CD7EC5EC03F}">
      <dgm:prSet/>
      <dgm:spPr/>
      <dgm:t>
        <a:bodyPr/>
        <a:lstStyle/>
        <a:p>
          <a:endParaRPr lang="en-US"/>
        </a:p>
      </dgm:t>
    </dgm:pt>
    <dgm:pt modelId="{865142C2-C10E-46A8-9573-5F83F5D8A46F}">
      <dgm:prSet phldrT="[Text]" custT="1"/>
      <dgm:spPr/>
      <dgm:t>
        <a:bodyPr/>
        <a:lstStyle/>
        <a:p>
          <a:r>
            <a:rPr lang="en-US" sz="1800" dirty="0" err="1"/>
            <a:t>Digitalizer</a:t>
          </a:r>
          <a:endParaRPr lang="en-US" sz="1800" dirty="0"/>
        </a:p>
      </dgm:t>
    </dgm:pt>
    <dgm:pt modelId="{E2D24DD5-4BB6-427C-A8F1-CC2E58420839}" type="parTrans" cxnId="{3EF3FEF4-F688-4438-90DE-B69D0F741BD7}">
      <dgm:prSet/>
      <dgm:spPr/>
    </dgm:pt>
    <dgm:pt modelId="{C5D63F99-632A-4A34-9469-5FF9470325F0}" type="sibTrans" cxnId="{3EF3FEF4-F688-4438-90DE-B69D0F741BD7}">
      <dgm:prSet/>
      <dgm:spPr/>
    </dgm:pt>
    <dgm:pt modelId="{171293A1-B487-4549-BC64-84FAC576D568}" type="pres">
      <dgm:prSet presAssocID="{725B8416-963D-4184-B125-30A50582AB83}" presName="diagram" presStyleCnt="0">
        <dgm:presLayoutVars>
          <dgm:dir/>
          <dgm:resizeHandles val="exact"/>
        </dgm:presLayoutVars>
      </dgm:prSet>
      <dgm:spPr/>
    </dgm:pt>
    <dgm:pt modelId="{FBE2164B-CFEA-4A4F-B3A6-0C983772253B}" type="pres">
      <dgm:prSet presAssocID="{C0BBF87C-328F-4B2C-A6E7-4138A5321823}" presName="node" presStyleLbl="node1" presStyleIdx="0" presStyleCnt="5">
        <dgm:presLayoutVars>
          <dgm:bulletEnabled val="1"/>
        </dgm:presLayoutVars>
      </dgm:prSet>
      <dgm:spPr/>
    </dgm:pt>
    <dgm:pt modelId="{FA76F28D-27D7-451C-8D2F-F995BBC949F0}" type="pres">
      <dgm:prSet presAssocID="{11F32707-9AD9-40E2-A463-0530C16DE44A}" presName="sibTrans" presStyleCnt="0"/>
      <dgm:spPr/>
    </dgm:pt>
    <dgm:pt modelId="{16C28B88-8C34-4EC0-9F6E-BA3158187EC1}" type="pres">
      <dgm:prSet presAssocID="{6E072816-DE0B-4AE9-A33E-DECD8D6A91DC}" presName="node" presStyleLbl="node1" presStyleIdx="1" presStyleCnt="5">
        <dgm:presLayoutVars>
          <dgm:bulletEnabled val="1"/>
        </dgm:presLayoutVars>
      </dgm:prSet>
      <dgm:spPr/>
    </dgm:pt>
    <dgm:pt modelId="{1FEF13A9-7961-4C32-8205-875D52430050}" type="pres">
      <dgm:prSet presAssocID="{DDC44AE9-4C53-4DF1-A9BA-AC7B64F17445}" presName="sibTrans" presStyleCnt="0"/>
      <dgm:spPr/>
    </dgm:pt>
    <dgm:pt modelId="{878A6C2D-9C3F-415F-AC0E-4B4ED3A00438}" type="pres">
      <dgm:prSet presAssocID="{C2F5C379-941D-43C7-B073-A364C1C347B1}" presName="node" presStyleLbl="node1" presStyleIdx="2" presStyleCnt="5">
        <dgm:presLayoutVars>
          <dgm:bulletEnabled val="1"/>
        </dgm:presLayoutVars>
      </dgm:prSet>
      <dgm:spPr/>
    </dgm:pt>
    <dgm:pt modelId="{EFC55600-AF0D-4728-8A06-CD847CF4A4B5}" type="pres">
      <dgm:prSet presAssocID="{15E368A1-C02A-4EF1-AE94-416534C0B02A}" presName="sibTrans" presStyleCnt="0"/>
      <dgm:spPr/>
    </dgm:pt>
    <dgm:pt modelId="{CE0A0EB1-7EFC-40F3-A659-81E118404A36}" type="pres">
      <dgm:prSet presAssocID="{4F9EDD80-EAC8-454F-BA52-4FB405A9D786}" presName="node" presStyleLbl="node1" presStyleIdx="3" presStyleCnt="5">
        <dgm:presLayoutVars>
          <dgm:bulletEnabled val="1"/>
        </dgm:presLayoutVars>
      </dgm:prSet>
      <dgm:spPr/>
    </dgm:pt>
    <dgm:pt modelId="{DA18AD87-7E73-46BD-83FE-BA1B6E65FC2C}" type="pres">
      <dgm:prSet presAssocID="{5D9609F5-B820-4106-AA47-741A7E6FF3F2}" presName="sibTrans" presStyleCnt="0"/>
      <dgm:spPr/>
    </dgm:pt>
    <dgm:pt modelId="{673604AB-1204-450B-95F0-34C58968CECD}" type="pres">
      <dgm:prSet presAssocID="{DC08688C-2A54-4DA0-901F-E13B64F8844C}" presName="node" presStyleLbl="node1" presStyleIdx="4" presStyleCnt="5">
        <dgm:presLayoutVars>
          <dgm:bulletEnabled val="1"/>
        </dgm:presLayoutVars>
      </dgm:prSet>
      <dgm:spPr/>
    </dgm:pt>
  </dgm:ptLst>
  <dgm:cxnLst>
    <dgm:cxn modelId="{AD869A02-CFBF-4C0E-BE89-3CD7EC5EC03F}" srcId="{4F9EDD80-EAC8-454F-BA52-4FB405A9D786}" destId="{0048E0DC-7CE2-4CF3-B76D-E0523002816E}" srcOrd="5" destOrd="0" parTransId="{D2901110-FB9A-4890-8809-E115419E1182}" sibTransId="{7ACDBEB2-4E30-4106-A17D-DC803A607745}"/>
    <dgm:cxn modelId="{F582D007-D2FA-41A9-A5B1-3A164FB44837}" srcId="{4F9EDD80-EAC8-454F-BA52-4FB405A9D786}" destId="{7A50FB9E-6F79-4EEC-9B69-1B812D7FFFDA}" srcOrd="3" destOrd="0" parTransId="{5D66EE7E-9D42-44E6-AE94-9BAA39E946D9}" sibTransId="{BB63A41F-73F9-46BF-91AB-A31BF5671196}"/>
    <dgm:cxn modelId="{B116DC08-A059-45B3-A311-74034499679A}" srcId="{725B8416-963D-4184-B125-30A50582AB83}" destId="{DC08688C-2A54-4DA0-901F-E13B64F8844C}" srcOrd="4" destOrd="0" parTransId="{21AC363A-6642-4983-BE50-C9FACAF51D0C}" sibTransId="{F3FD7690-6F85-42EB-B564-07674C277B03}"/>
    <dgm:cxn modelId="{3C54D20B-AA3E-4FB8-9532-16A26E35592A}" type="presOf" srcId="{0840524C-5722-4C3B-ABC4-3739BAA5DBED}" destId="{16C28B88-8C34-4EC0-9F6E-BA3158187EC1}" srcOrd="0" destOrd="3" presId="urn:microsoft.com/office/officeart/2005/8/layout/default"/>
    <dgm:cxn modelId="{7885610F-5E16-4714-9488-00AF584BAACB}" type="presOf" srcId="{E67D51C8-54CF-4DDD-A0EE-633641D835D3}" destId="{673604AB-1204-450B-95F0-34C58968CECD}" srcOrd="0" destOrd="4" presId="urn:microsoft.com/office/officeart/2005/8/layout/default"/>
    <dgm:cxn modelId="{C3569217-8E8B-43CB-ACCB-1E17E0EBF5B9}" type="presOf" srcId="{EC3FFD4F-74D5-4997-BD1C-BF05A8CD1ED2}" destId="{CE0A0EB1-7EFC-40F3-A659-81E118404A36}" srcOrd="0" destOrd="3" presId="urn:microsoft.com/office/officeart/2005/8/layout/default"/>
    <dgm:cxn modelId="{CB99EE17-666F-4438-B991-696C59549BE6}" type="presOf" srcId="{D07DF7E8-2147-494B-9914-109CFCBAA7E8}" destId="{16C28B88-8C34-4EC0-9F6E-BA3158187EC1}" srcOrd="0" destOrd="4" presId="urn:microsoft.com/office/officeart/2005/8/layout/default"/>
    <dgm:cxn modelId="{D1CCA01C-2D3F-457E-8080-81B981CFC392}" srcId="{6E072816-DE0B-4AE9-A33E-DECD8D6A91DC}" destId="{298EC5E9-6193-45A2-A906-EEC819222412}" srcOrd="1" destOrd="0" parTransId="{7AF58190-D43C-4876-B2F8-A96547ADADD6}" sibTransId="{439B4169-930E-44E3-854A-FDAEC4C970AA}"/>
    <dgm:cxn modelId="{A701C61D-84D0-4798-9943-DAA794C53DDB}" type="presOf" srcId="{79335848-034B-41FA-9B80-6B3FC00A9F12}" destId="{FBE2164B-CFEA-4A4F-B3A6-0C983772253B}" srcOrd="0" destOrd="4" presId="urn:microsoft.com/office/officeart/2005/8/layout/default"/>
    <dgm:cxn modelId="{F897A923-2CB6-4589-9A55-2E40D0A1A67E}" srcId="{DC08688C-2A54-4DA0-901F-E13B64F8844C}" destId="{E67D51C8-54CF-4DDD-A0EE-633641D835D3}" srcOrd="3" destOrd="0" parTransId="{7C923DFE-A041-413F-B925-D49EC2AE5CEC}" sibTransId="{3CF4984C-3940-4FAC-AD17-A64398225F02}"/>
    <dgm:cxn modelId="{523CBB24-317F-4BC4-9041-705CBFB4F5C0}" srcId="{C0BBF87C-328F-4B2C-A6E7-4138A5321823}" destId="{E2FC2289-B11C-4348-BEE7-F57A903861E3}" srcOrd="0" destOrd="0" parTransId="{90FCB0E0-7F4C-465A-BD0F-0FC4A646181A}" sibTransId="{4D299A5D-4A5D-4BAC-8840-E908911291F7}"/>
    <dgm:cxn modelId="{9F0EC429-A03A-4CC2-B0E2-917C363C7105}" srcId="{6E072816-DE0B-4AE9-A33E-DECD8D6A91DC}" destId="{E760F269-A23B-4A3E-A2C6-873EFAB4F179}" srcOrd="0" destOrd="0" parTransId="{102BAA23-09F4-4908-A024-C540C77C3D7C}" sibTransId="{7E09049E-B95E-48E0-936A-F24375A27AB1}"/>
    <dgm:cxn modelId="{6510C830-FF0B-46D0-9F05-B6A10B457AE2}" srcId="{725B8416-963D-4184-B125-30A50582AB83}" destId="{6E072816-DE0B-4AE9-A33E-DECD8D6A91DC}" srcOrd="1" destOrd="0" parTransId="{E248427D-92E0-4D71-94C4-D308B39A4388}" sibTransId="{DDC44AE9-4C53-4DF1-A9BA-AC7B64F17445}"/>
    <dgm:cxn modelId="{C9A75136-6643-4434-AC50-835CB87A48B6}" type="presOf" srcId="{865142C2-C10E-46A8-9573-5F83F5D8A46F}" destId="{FBE2164B-CFEA-4A4F-B3A6-0C983772253B}" srcOrd="0" destOrd="6" presId="urn:microsoft.com/office/officeart/2005/8/layout/default"/>
    <dgm:cxn modelId="{4B3CE55D-A0F6-4FFE-A06E-E71D8934BBAE}" srcId="{C2F5C379-941D-43C7-B073-A364C1C347B1}" destId="{3C531397-FDB3-45A2-AB02-9081C322ADB3}" srcOrd="0" destOrd="0" parTransId="{0017A5BB-86A7-4096-8AAE-6CC4A3B29744}" sibTransId="{AEC6353E-1B0A-49D8-8A84-3846379A723B}"/>
    <dgm:cxn modelId="{C300E563-BC5E-47B0-AA42-0EDC73713310}" type="presOf" srcId="{5891E8EC-9706-403C-9E7D-FB887B4D752F}" destId="{16C28B88-8C34-4EC0-9F6E-BA3158187EC1}" srcOrd="0" destOrd="7" presId="urn:microsoft.com/office/officeart/2005/8/layout/default"/>
    <dgm:cxn modelId="{6B71EC64-09E3-4E9B-BCEA-58FC291EF2C4}" type="presOf" srcId="{E4410A9D-678F-4DE1-BC04-414A3F8940C3}" destId="{673604AB-1204-450B-95F0-34C58968CECD}" srcOrd="0" destOrd="3" presId="urn:microsoft.com/office/officeart/2005/8/layout/default"/>
    <dgm:cxn modelId="{C924F469-524E-49AA-89F6-960FEE133239}" type="presOf" srcId="{7A50FB9E-6F79-4EEC-9B69-1B812D7FFFDA}" destId="{CE0A0EB1-7EFC-40F3-A659-81E118404A36}" srcOrd="0" destOrd="4" presId="urn:microsoft.com/office/officeart/2005/8/layout/default"/>
    <dgm:cxn modelId="{CFDAB76A-DF87-4A4E-BF58-FEBE84F1374D}" type="presOf" srcId="{3D71D50B-1856-42B6-A45A-A7B4E8280633}" destId="{CE0A0EB1-7EFC-40F3-A659-81E118404A36}" srcOrd="0" destOrd="5" presId="urn:microsoft.com/office/officeart/2005/8/layout/default"/>
    <dgm:cxn modelId="{C8DECD4C-BABB-4F2E-8EBB-261F858F9822}" srcId="{6E072816-DE0B-4AE9-A33E-DECD8D6A91DC}" destId="{D07DF7E8-2147-494B-9914-109CFCBAA7E8}" srcOrd="3" destOrd="0" parTransId="{4C416C0B-D4C8-409C-B887-18B9E7BB2AAF}" sibTransId="{B8346D4F-DC56-4A2D-8B2C-CD09F734360B}"/>
    <dgm:cxn modelId="{AC00624E-7846-4E39-ADD9-474AD51F6C33}" srcId="{C0BBF87C-328F-4B2C-A6E7-4138A5321823}" destId="{223E00A1-A928-4BB9-B13F-7E9CB160DDA5}" srcOrd="4" destOrd="0" parTransId="{2DE5A88D-0163-43C0-ABE1-D56B567156B5}" sibTransId="{CE479836-E0A4-4DA4-B0E9-DE2368651F9E}"/>
    <dgm:cxn modelId="{9AD29B6E-9309-40BF-AF6E-D09DD2036218}" srcId="{C0BBF87C-328F-4B2C-A6E7-4138A5321823}" destId="{86869E21-D59E-4F29-B171-F01F4DE30FE8}" srcOrd="2" destOrd="0" parTransId="{37E980BF-CBE1-4166-871E-5BB39F653ED6}" sibTransId="{61CD2B82-5051-4241-8526-E1B69A07AABC}"/>
    <dgm:cxn modelId="{F5B6CD4F-490C-42F3-A015-FBF19C363C16}" type="presOf" srcId="{E760F269-A23B-4A3E-A2C6-873EFAB4F179}" destId="{16C28B88-8C34-4EC0-9F6E-BA3158187EC1}" srcOrd="0" destOrd="1" presId="urn:microsoft.com/office/officeart/2005/8/layout/default"/>
    <dgm:cxn modelId="{7D704671-7999-4110-ADA7-EE77B86B8814}" srcId="{725B8416-963D-4184-B125-30A50582AB83}" destId="{C2F5C379-941D-43C7-B073-A364C1C347B1}" srcOrd="2" destOrd="0" parTransId="{8067CDB8-F2B9-40EE-8246-8B2EC5257513}" sibTransId="{15E368A1-C02A-4EF1-AE94-416534C0B02A}"/>
    <dgm:cxn modelId="{23F6BF52-5EB0-4E05-AB11-FAB13CCC1BC2}" type="presOf" srcId="{C2F5C379-941D-43C7-B073-A364C1C347B1}" destId="{878A6C2D-9C3F-415F-AC0E-4B4ED3A00438}" srcOrd="0" destOrd="0" presId="urn:microsoft.com/office/officeart/2005/8/layout/default"/>
    <dgm:cxn modelId="{177BA755-3D36-48F8-A5BB-4FD427216C33}" type="presOf" srcId="{B2F53B10-5543-4FA8-9852-2AF98DBDB52C}" destId="{673604AB-1204-450B-95F0-34C58968CECD}" srcOrd="0" destOrd="1" presId="urn:microsoft.com/office/officeart/2005/8/layout/default"/>
    <dgm:cxn modelId="{D5441E57-63C9-4D79-9898-B6210CE7B19C}" type="presOf" srcId="{223E00A1-A928-4BB9-B13F-7E9CB160DDA5}" destId="{FBE2164B-CFEA-4A4F-B3A6-0C983772253B}" srcOrd="0" destOrd="5" presId="urn:microsoft.com/office/officeart/2005/8/layout/default"/>
    <dgm:cxn modelId="{1FF70C79-E192-4D0F-8446-DFA5437C3616}" srcId="{4F9EDD80-EAC8-454F-BA52-4FB405A9D786}" destId="{EC3FFD4F-74D5-4997-BD1C-BF05A8CD1ED2}" srcOrd="2" destOrd="0" parTransId="{ECF0CFC6-D876-4D4A-8F82-7F270BEACAAB}" sibTransId="{7A882FAC-3F14-4F0B-A7D2-4628A9D3918D}"/>
    <dgm:cxn modelId="{BE9F1E7A-EDAA-4D1D-BEC7-DA1C101A0782}" type="presOf" srcId="{DC08688C-2A54-4DA0-901F-E13B64F8844C}" destId="{673604AB-1204-450B-95F0-34C58968CECD}" srcOrd="0" destOrd="0" presId="urn:microsoft.com/office/officeart/2005/8/layout/default"/>
    <dgm:cxn modelId="{8AD2707C-72B1-45EE-96DB-455615B7DDB9}" type="presOf" srcId="{612E3BF2-866A-4F61-8DA3-95CABA33ADCC}" destId="{878A6C2D-9C3F-415F-AC0E-4B4ED3A00438}" srcOrd="0" destOrd="2" presId="urn:microsoft.com/office/officeart/2005/8/layout/default"/>
    <dgm:cxn modelId="{3C515083-C22B-4DBE-BB85-2CAD6D872534}" type="presOf" srcId="{0048E0DC-7CE2-4CF3-B76D-E0523002816E}" destId="{CE0A0EB1-7EFC-40F3-A659-81E118404A36}" srcOrd="0" destOrd="6" presId="urn:microsoft.com/office/officeart/2005/8/layout/default"/>
    <dgm:cxn modelId="{8AC0C684-2BD9-4810-BB51-38D19EC9DB31}" type="presOf" srcId="{FB33E887-13C8-451B-B086-C692B761360E}" destId="{16C28B88-8C34-4EC0-9F6E-BA3158187EC1}" srcOrd="0" destOrd="5" presId="urn:microsoft.com/office/officeart/2005/8/layout/default"/>
    <dgm:cxn modelId="{4FD6CF84-5502-4E65-A499-82EB16019FCF}" srcId="{DC08688C-2A54-4DA0-901F-E13B64F8844C}" destId="{B2F53B10-5543-4FA8-9852-2AF98DBDB52C}" srcOrd="0" destOrd="0" parTransId="{EA528D66-32F4-493E-9F9F-400CB3B1A4CC}" sibTransId="{7E8A9545-493F-478C-A85C-696183B0F48E}"/>
    <dgm:cxn modelId="{F47C5F86-1823-4F7C-A84F-BD77B4940C1C}" type="presOf" srcId="{725B8416-963D-4184-B125-30A50582AB83}" destId="{171293A1-B487-4549-BC64-84FAC576D568}" srcOrd="0" destOrd="0" presId="urn:microsoft.com/office/officeart/2005/8/layout/default"/>
    <dgm:cxn modelId="{1F09E788-1F9A-410E-86E6-2AF89BFBA3DA}" srcId="{6E072816-DE0B-4AE9-A33E-DECD8D6A91DC}" destId="{0840524C-5722-4C3B-ABC4-3739BAA5DBED}" srcOrd="2" destOrd="0" parTransId="{328F6631-BD28-4F65-A7DD-C6D32B6791D4}" sibTransId="{673DEA73-B6F4-4F87-AE1A-499268C65DF7}"/>
    <dgm:cxn modelId="{F5B8289A-B907-4BE7-8C51-D101D661348F}" type="presOf" srcId="{C1AC5E27-2CCB-4A8D-8C62-64F653D45BE7}" destId="{673604AB-1204-450B-95F0-34C58968CECD}" srcOrd="0" destOrd="2" presId="urn:microsoft.com/office/officeart/2005/8/layout/default"/>
    <dgm:cxn modelId="{B00A64A1-CE39-43DA-A94C-9277977E95C3}" srcId="{4F9EDD80-EAC8-454F-BA52-4FB405A9D786}" destId="{3D71D50B-1856-42B6-A45A-A7B4E8280633}" srcOrd="4" destOrd="0" parTransId="{C06D92AB-9808-4DA1-BEF4-C3D5DB765267}" sibTransId="{400278A2-105D-4A30-810D-91E808ECE9BE}"/>
    <dgm:cxn modelId="{8C2C21AE-A458-4FAF-8264-0E93E7635A1A}" srcId="{6E072816-DE0B-4AE9-A33E-DECD8D6A91DC}" destId="{5891E8EC-9706-403C-9E7D-FB887B4D752F}" srcOrd="6" destOrd="0" parTransId="{EBA97098-34C8-4A5C-94D0-81083E45493B}" sibTransId="{BFCCFC9E-719A-4E96-B927-565E7A5EF5D7}"/>
    <dgm:cxn modelId="{9D3DDFB3-AA92-474B-ADEE-20545C98BA6C}" srcId="{DC08688C-2A54-4DA0-901F-E13B64F8844C}" destId="{E4410A9D-678F-4DE1-BC04-414A3F8940C3}" srcOrd="2" destOrd="0" parTransId="{FAE7FDFA-1F63-42DC-AAC7-9E0CE751C5B1}" sibTransId="{FDB4570D-64E4-4C88-A565-4514B43046AB}"/>
    <dgm:cxn modelId="{61CE79B4-CA09-4584-8773-629B202321AA}" srcId="{4F9EDD80-EAC8-454F-BA52-4FB405A9D786}" destId="{CC58BB46-E067-4C11-A6B1-5733EA279E8A}" srcOrd="0" destOrd="0" parTransId="{95E9057A-B004-40AB-9394-99FBAD96E961}" sibTransId="{D4DFD08C-F625-4642-8E94-6D89FDA6D6F9}"/>
    <dgm:cxn modelId="{F03FB9B6-0A06-443B-823B-50020D49C730}" type="presOf" srcId="{C0BBF87C-328F-4B2C-A6E7-4138A5321823}" destId="{FBE2164B-CFEA-4A4F-B3A6-0C983772253B}" srcOrd="0" destOrd="0" presId="urn:microsoft.com/office/officeart/2005/8/layout/default"/>
    <dgm:cxn modelId="{BB9073B9-4CE1-4987-B80A-CA9D66719120}" type="presOf" srcId="{12F78D77-EA37-4346-95C5-B8E15F032FAF}" destId="{CE0A0EB1-7EFC-40F3-A659-81E118404A36}" srcOrd="0" destOrd="2" presId="urn:microsoft.com/office/officeart/2005/8/layout/default"/>
    <dgm:cxn modelId="{4874DCB9-CDB7-471F-9EF7-87E9867A2A5B}" srcId="{6E072816-DE0B-4AE9-A33E-DECD8D6A91DC}" destId="{FB33E887-13C8-451B-B086-C692B761360E}" srcOrd="4" destOrd="0" parTransId="{6D9C827E-E577-4FDE-A91E-A5EF8310CEF1}" sibTransId="{C77EF583-0707-47BA-83B1-C9AF5967DC31}"/>
    <dgm:cxn modelId="{081611C4-4BD6-4AF0-B8F4-AB6AB3931086}" srcId="{C0BBF87C-328F-4B2C-A6E7-4138A5321823}" destId="{D3B0984B-D9CF-4671-AD95-C7CD22618805}" srcOrd="1" destOrd="0" parTransId="{090E943A-036D-45B7-96D2-CD14BD717C47}" sibTransId="{AEE43C7F-7ADF-4444-860D-39EFE0B70321}"/>
    <dgm:cxn modelId="{61BEADC5-8EEF-48BD-89E1-8D1AADE43F36}" type="presOf" srcId="{4F9EDD80-EAC8-454F-BA52-4FB405A9D786}" destId="{CE0A0EB1-7EFC-40F3-A659-81E118404A36}" srcOrd="0" destOrd="0" presId="urn:microsoft.com/office/officeart/2005/8/layout/default"/>
    <dgm:cxn modelId="{3FDD31C6-6672-4FEE-A964-7A1E8FF8E92C}" srcId="{725B8416-963D-4184-B125-30A50582AB83}" destId="{4F9EDD80-EAC8-454F-BA52-4FB405A9D786}" srcOrd="3" destOrd="0" parTransId="{1C144B1F-2B04-4539-BAD0-DC2FEED2E70B}" sibTransId="{5D9609F5-B820-4106-AA47-741A7E6FF3F2}"/>
    <dgm:cxn modelId="{585ACBC8-A326-476A-969B-B2D679F7B17E}" type="presOf" srcId="{CC58BB46-E067-4C11-A6B1-5733EA279E8A}" destId="{CE0A0EB1-7EFC-40F3-A659-81E118404A36}" srcOrd="0" destOrd="1" presId="urn:microsoft.com/office/officeart/2005/8/layout/default"/>
    <dgm:cxn modelId="{4D5145D4-AEFE-47D0-A8B2-561F9644FE75}" srcId="{725B8416-963D-4184-B125-30A50582AB83}" destId="{C0BBF87C-328F-4B2C-A6E7-4138A5321823}" srcOrd="0" destOrd="0" parTransId="{DB6754F1-C253-4185-8FED-6D475F324530}" sibTransId="{11F32707-9AD9-40E2-A463-0530C16DE44A}"/>
    <dgm:cxn modelId="{025594DB-7274-4A67-8792-050B934768B2}" type="presOf" srcId="{6E072816-DE0B-4AE9-A33E-DECD8D6A91DC}" destId="{16C28B88-8C34-4EC0-9F6E-BA3158187EC1}" srcOrd="0" destOrd="0" presId="urn:microsoft.com/office/officeart/2005/8/layout/default"/>
    <dgm:cxn modelId="{AE7614E4-BA6A-4897-B6D9-7FFDA5670601}" type="presOf" srcId="{E2FC2289-B11C-4348-BEE7-F57A903861E3}" destId="{FBE2164B-CFEA-4A4F-B3A6-0C983772253B}" srcOrd="0" destOrd="1" presId="urn:microsoft.com/office/officeart/2005/8/layout/default"/>
    <dgm:cxn modelId="{5AA674E5-9B8B-4572-ACB5-40CF37A1667D}" srcId="{C2F5C379-941D-43C7-B073-A364C1C347B1}" destId="{612E3BF2-866A-4F61-8DA3-95CABA33ADCC}" srcOrd="1" destOrd="0" parTransId="{D00020A8-0881-4B91-A22D-4892B4486E04}" sibTransId="{417B4A46-86DC-45AE-B453-287E30A1B16B}"/>
    <dgm:cxn modelId="{88E731E7-D6DF-494A-B96E-22887002B5DD}" type="presOf" srcId="{298EC5E9-6193-45A2-A906-EEC819222412}" destId="{16C28B88-8C34-4EC0-9F6E-BA3158187EC1}" srcOrd="0" destOrd="2" presId="urn:microsoft.com/office/officeart/2005/8/layout/default"/>
    <dgm:cxn modelId="{37D6B4ED-B9C1-4D9B-97E3-12075130F763}" type="presOf" srcId="{D3B0984B-D9CF-4671-AD95-C7CD22618805}" destId="{FBE2164B-CFEA-4A4F-B3A6-0C983772253B}" srcOrd="0" destOrd="2" presId="urn:microsoft.com/office/officeart/2005/8/layout/default"/>
    <dgm:cxn modelId="{8EE011F1-6391-4CA7-8CF5-D9FC6EFCE0FA}" type="presOf" srcId="{3C531397-FDB3-45A2-AB02-9081C322ADB3}" destId="{878A6C2D-9C3F-415F-AC0E-4B4ED3A00438}" srcOrd="0" destOrd="1" presId="urn:microsoft.com/office/officeart/2005/8/layout/default"/>
    <dgm:cxn modelId="{3EF3FEF4-F688-4438-90DE-B69D0F741BD7}" srcId="{C0BBF87C-328F-4B2C-A6E7-4138A5321823}" destId="{865142C2-C10E-46A8-9573-5F83F5D8A46F}" srcOrd="5" destOrd="0" parTransId="{E2D24DD5-4BB6-427C-A8F1-CC2E58420839}" sibTransId="{C5D63F99-632A-4A34-9469-5FF9470325F0}"/>
    <dgm:cxn modelId="{796B99F5-C532-40F5-8EE2-DDF78D287814}" srcId="{4F9EDD80-EAC8-454F-BA52-4FB405A9D786}" destId="{12F78D77-EA37-4346-95C5-B8E15F032FAF}" srcOrd="1" destOrd="0" parTransId="{77F08279-8843-4E72-A593-B391D2CC78FB}" sibTransId="{50710C09-68C4-4A27-9E97-3DB5EEB06E69}"/>
    <dgm:cxn modelId="{2BFC1CF6-6501-4C1B-B8BF-8B0321EFDFC3}" srcId="{6E072816-DE0B-4AE9-A33E-DECD8D6A91DC}" destId="{AAEC9281-9359-47C7-BC4B-F73914A86850}" srcOrd="5" destOrd="0" parTransId="{4FBEE114-F42B-4A38-AC76-095B650C8462}" sibTransId="{2E49A617-E2D5-4169-851C-F6D2E980D51E}"/>
    <dgm:cxn modelId="{4506E5F7-ED4F-4E93-97E5-2E9A20C89411}" srcId="{C0BBF87C-328F-4B2C-A6E7-4138A5321823}" destId="{79335848-034B-41FA-9B80-6B3FC00A9F12}" srcOrd="3" destOrd="0" parTransId="{FB24BD86-EB28-4CEE-B64A-A860A943ADC2}" sibTransId="{5E7DCA1D-3446-41FC-9F21-E817E12A6A5C}"/>
    <dgm:cxn modelId="{0DA055FC-654D-45AB-A8ED-1F5786AC61EA}" type="presOf" srcId="{86869E21-D59E-4F29-B171-F01F4DE30FE8}" destId="{FBE2164B-CFEA-4A4F-B3A6-0C983772253B}" srcOrd="0" destOrd="3" presId="urn:microsoft.com/office/officeart/2005/8/layout/default"/>
    <dgm:cxn modelId="{B40CB5FC-5B93-42D0-AFD1-247918E09EE6}" type="presOf" srcId="{AAEC9281-9359-47C7-BC4B-F73914A86850}" destId="{16C28B88-8C34-4EC0-9F6E-BA3158187EC1}" srcOrd="0" destOrd="6" presId="urn:microsoft.com/office/officeart/2005/8/layout/default"/>
    <dgm:cxn modelId="{A1C7F2FF-BBE2-48D3-B89A-A272083C055A}" srcId="{DC08688C-2A54-4DA0-901F-E13B64F8844C}" destId="{C1AC5E27-2CCB-4A8D-8C62-64F653D45BE7}" srcOrd="1" destOrd="0" parTransId="{C9F9E34E-4A71-4ADC-ABA2-C4646DF2E97A}" sibTransId="{EFB20019-935E-4078-B739-BF84C89D79F1}"/>
    <dgm:cxn modelId="{36F5D0EA-D310-4AB6-8DB4-6632AC57755F}" type="presParOf" srcId="{171293A1-B487-4549-BC64-84FAC576D568}" destId="{FBE2164B-CFEA-4A4F-B3A6-0C983772253B}" srcOrd="0" destOrd="0" presId="urn:microsoft.com/office/officeart/2005/8/layout/default"/>
    <dgm:cxn modelId="{4690281C-FBBA-4504-B5CB-76B64859028D}" type="presParOf" srcId="{171293A1-B487-4549-BC64-84FAC576D568}" destId="{FA76F28D-27D7-451C-8D2F-F995BBC949F0}" srcOrd="1" destOrd="0" presId="urn:microsoft.com/office/officeart/2005/8/layout/default"/>
    <dgm:cxn modelId="{D000961A-F443-4406-BEA0-6F0ACB6416C1}" type="presParOf" srcId="{171293A1-B487-4549-BC64-84FAC576D568}" destId="{16C28B88-8C34-4EC0-9F6E-BA3158187EC1}" srcOrd="2" destOrd="0" presId="urn:microsoft.com/office/officeart/2005/8/layout/default"/>
    <dgm:cxn modelId="{7C3E5F74-5A3A-4E5F-A0EB-62AED781AAED}" type="presParOf" srcId="{171293A1-B487-4549-BC64-84FAC576D568}" destId="{1FEF13A9-7961-4C32-8205-875D52430050}" srcOrd="3" destOrd="0" presId="urn:microsoft.com/office/officeart/2005/8/layout/default"/>
    <dgm:cxn modelId="{264AFC83-CAA0-4762-932C-030E0D2DA8A7}" type="presParOf" srcId="{171293A1-B487-4549-BC64-84FAC576D568}" destId="{878A6C2D-9C3F-415F-AC0E-4B4ED3A00438}" srcOrd="4" destOrd="0" presId="urn:microsoft.com/office/officeart/2005/8/layout/default"/>
    <dgm:cxn modelId="{8D2C122D-496D-4A73-A046-A43C58A802CA}" type="presParOf" srcId="{171293A1-B487-4549-BC64-84FAC576D568}" destId="{EFC55600-AF0D-4728-8A06-CD847CF4A4B5}" srcOrd="5" destOrd="0" presId="urn:microsoft.com/office/officeart/2005/8/layout/default"/>
    <dgm:cxn modelId="{E03357EF-AC99-4330-8E81-42CF6C440EAA}" type="presParOf" srcId="{171293A1-B487-4549-BC64-84FAC576D568}" destId="{CE0A0EB1-7EFC-40F3-A659-81E118404A36}" srcOrd="6" destOrd="0" presId="urn:microsoft.com/office/officeart/2005/8/layout/default"/>
    <dgm:cxn modelId="{6EC5993E-2846-435D-936B-C53FB384B232}" type="presParOf" srcId="{171293A1-B487-4549-BC64-84FAC576D568}" destId="{DA18AD87-7E73-46BD-83FE-BA1B6E65FC2C}" srcOrd="7" destOrd="0" presId="urn:microsoft.com/office/officeart/2005/8/layout/default"/>
    <dgm:cxn modelId="{BAFE73AD-FFBA-4E8D-AE70-BB08B089DEA0}" type="presParOf" srcId="{171293A1-B487-4549-BC64-84FAC576D568}" destId="{673604AB-1204-450B-95F0-34C58968CEC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2164B-CFEA-4A4F-B3A6-0C983772253B}">
      <dsp:nvSpPr>
        <dsp:cNvPr id="0" name=""/>
        <dsp:cNvSpPr/>
      </dsp:nvSpPr>
      <dsp:spPr>
        <a:xfrm>
          <a:off x="0" y="583303"/>
          <a:ext cx="3623641" cy="21741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Input</a:t>
          </a:r>
          <a:r>
            <a:rPr lang="en-US" sz="1800" b="1" kern="1200" dirty="0"/>
            <a:t> (</a:t>
          </a:r>
          <a:r>
            <a:rPr lang="en-US" sz="1800" b="1" kern="1200" dirty="0" err="1"/>
            <a:t>Masukan</a:t>
          </a:r>
          <a:r>
            <a:rPr lang="en-US" sz="1800" b="1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Keyboard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Mouse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Scanner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Microphone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Barcode/QR-Code Scanner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Digitalizer</a:t>
          </a:r>
          <a:endParaRPr lang="en-US" sz="1800" kern="1200" dirty="0"/>
        </a:p>
      </dsp:txBody>
      <dsp:txXfrm>
        <a:off x="0" y="583303"/>
        <a:ext cx="3623641" cy="2174184"/>
      </dsp:txXfrm>
    </dsp:sp>
    <dsp:sp modelId="{16C28B88-8C34-4EC0-9F6E-BA3158187EC1}">
      <dsp:nvSpPr>
        <dsp:cNvPr id="0" name=""/>
        <dsp:cNvSpPr/>
      </dsp:nvSpPr>
      <dsp:spPr>
        <a:xfrm>
          <a:off x="3986005" y="583303"/>
          <a:ext cx="3623641" cy="21741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Output</a:t>
          </a:r>
          <a:r>
            <a:rPr lang="en-US" sz="1800" b="1" kern="1200" dirty="0"/>
            <a:t> (</a:t>
          </a:r>
          <a:r>
            <a:rPr lang="en-US" sz="1800" b="1" kern="1200" dirty="0" err="1"/>
            <a:t>Keluaran</a:t>
          </a:r>
          <a:r>
            <a:rPr lang="en-US" sz="1800" b="1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Monitor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Speaker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LCD/LED Projector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Printer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Plotter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Dot Matrix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3986005" y="583303"/>
        <a:ext cx="3623641" cy="2174184"/>
      </dsp:txXfrm>
    </dsp:sp>
    <dsp:sp modelId="{878A6C2D-9C3F-415F-AC0E-4B4ED3A00438}">
      <dsp:nvSpPr>
        <dsp:cNvPr id="0" name=""/>
        <dsp:cNvSpPr/>
      </dsp:nvSpPr>
      <dsp:spPr>
        <a:xfrm>
          <a:off x="7972010" y="583303"/>
          <a:ext cx="3623641" cy="217418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Process</a:t>
          </a:r>
          <a:r>
            <a:rPr lang="en-US" sz="1800" b="1" kern="1200" dirty="0"/>
            <a:t> (Proses)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Processor/CPU (Central Processing Unit)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VGA (Video Graphic Array) </a:t>
          </a:r>
        </a:p>
      </dsp:txBody>
      <dsp:txXfrm>
        <a:off x="7972010" y="583303"/>
        <a:ext cx="3623641" cy="2174184"/>
      </dsp:txXfrm>
    </dsp:sp>
    <dsp:sp modelId="{CE0A0EB1-7EFC-40F3-A659-81E118404A36}">
      <dsp:nvSpPr>
        <dsp:cNvPr id="0" name=""/>
        <dsp:cNvSpPr/>
      </dsp:nvSpPr>
      <dsp:spPr>
        <a:xfrm>
          <a:off x="1993002" y="3119852"/>
          <a:ext cx="3623641" cy="21741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Storage</a:t>
          </a:r>
          <a:r>
            <a:rPr lang="en-US" sz="2000" b="1" kern="1200" dirty="0"/>
            <a:t> (</a:t>
          </a:r>
          <a:r>
            <a:rPr lang="en-US" sz="2000" b="1" kern="1200" dirty="0" err="1"/>
            <a:t>Penyimpanan</a:t>
          </a:r>
          <a:r>
            <a:rPr lang="en-US" sz="2000" b="1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Hard Disk (HDD)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Solid State Drive (SSD)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 RAM (Random Access Memory)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CD/DVD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USB/Flash Drive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HDD External</a:t>
          </a:r>
        </a:p>
      </dsp:txBody>
      <dsp:txXfrm>
        <a:off x="1993002" y="3119852"/>
        <a:ext cx="3623641" cy="2174184"/>
      </dsp:txXfrm>
    </dsp:sp>
    <dsp:sp modelId="{673604AB-1204-450B-95F0-34C58968CECD}">
      <dsp:nvSpPr>
        <dsp:cNvPr id="0" name=""/>
        <dsp:cNvSpPr/>
      </dsp:nvSpPr>
      <dsp:spPr>
        <a:xfrm>
          <a:off x="5979008" y="3119852"/>
          <a:ext cx="3623641" cy="217418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Networking</a:t>
          </a:r>
          <a:r>
            <a:rPr lang="en-US" sz="2400" b="1" kern="1200" dirty="0"/>
            <a:t> (</a:t>
          </a:r>
          <a:r>
            <a:rPr lang="en-US" sz="2400" b="1" kern="1200" dirty="0" err="1"/>
            <a:t>Jaringan</a:t>
          </a:r>
          <a:r>
            <a:rPr lang="en-US" sz="2400" b="1" kern="1200" dirty="0"/>
            <a:t>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WLAN Card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LAN Card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USB </a:t>
          </a:r>
          <a:r>
            <a:rPr lang="en-US" sz="2400" kern="1200" dirty="0" err="1"/>
            <a:t>WiFi</a:t>
          </a:r>
          <a:r>
            <a:rPr lang="en-US" sz="2400" kern="1200" dirty="0"/>
            <a:t> Adapter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5979008" y="3119852"/>
        <a:ext cx="3623641" cy="2174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5ACC3-5BE8-4943-AD73-03BB1E8FF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B7116-E0C1-4C47-99C5-DDBBDB5C9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AB27C-7696-4291-B7C0-ADB4B801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09D6-E086-4809-8F00-9E56E07F71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29D17-EF85-42DA-AC9E-065D4468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7184E-B276-48CE-8AC6-88B59D8D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3296-B38C-46F0-9338-0EA739C6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1C81-D706-4F27-8B85-D977AEA4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52B9B-084C-4956-A7D5-6AED0F4F6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C5449-02CC-4EFC-B63A-D2151D90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09D6-E086-4809-8F00-9E56E07F71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B8BC1-612F-43C0-9C2A-9E5E9791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7095-A69C-46D1-97BB-56706F99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3296-B38C-46F0-9338-0EA739C6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A271C8-8E5F-470F-89EB-33FFF4564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DB791-A14E-4D9B-AD0A-7881EBFB1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8AD07-0BAB-4278-BE0D-EF8087E9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09D6-E086-4809-8F00-9E56E07F71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A5767-687F-43F8-93A3-733C7DE5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BDFF0-9EB4-40FF-86FC-5BD40D12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3296-B38C-46F0-9338-0EA739C6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1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FD17E-CE89-4823-930F-7A8AA839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BE648-DCA4-43CC-8C7F-7443257F3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40512-9D37-4A96-8436-5768D553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09D6-E086-4809-8F00-9E56E07F71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40771-9D85-4730-B56B-DA97A269B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B804E-9906-473B-AD1A-DCEF0F10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3296-B38C-46F0-9338-0EA739C6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01B04-65C5-48F2-9ABD-701EF4F2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B4759-B7BF-4256-8809-66B6F574B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D80FC-8005-4C16-A12B-BEE2FB84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09D6-E086-4809-8F00-9E56E07F71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23D15-7BE7-4EA2-BF4D-B6CADC48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C5460-94B9-455D-8F7B-FA95950A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3296-B38C-46F0-9338-0EA739C6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0345-A176-43F5-B4CC-0BC4BF5C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04E90-81D0-4BD9-84E0-E1035BEE9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B36B8-9B64-495D-96F0-F17697B5B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EF38B-31E4-4C30-9BD7-329D16FA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09D6-E086-4809-8F00-9E56E07F71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B5FB6-0165-4F71-9FEF-23DDA61B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30333-506B-4CA9-ACE3-E7E10679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3296-B38C-46F0-9338-0EA739C6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3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9D9C-0F4F-4E76-808B-D319F2F9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7CCE5-9B54-4045-9F72-D6C9878BC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B656B-BDD6-46D0-AF6A-C8ACDB010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EFF12-EB62-40AF-BF58-83A30927E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62C69-EE7C-4E0D-ADED-56DA64194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F12C3E-5DFB-4AD0-9C34-C4F1FA4B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09D6-E086-4809-8F00-9E56E07F71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47725A-EA4E-4226-9CF4-33CB8D40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EBB4E6-5E14-4233-B089-F3EAC2F3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3296-B38C-46F0-9338-0EA739C6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2E9D-5EB7-4368-8099-66CB46A5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EEF37-14A4-4DF1-9435-32A8071A1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09D6-E086-4809-8F00-9E56E07F71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83DA4-51AA-4CAA-B9C1-0242428F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89D05-6B13-4506-BAD7-89DD3620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3296-B38C-46F0-9338-0EA739C6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0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F39A8-C0C9-499A-B834-39959577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09D6-E086-4809-8F00-9E56E07F71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8E2FB-30FF-4E75-B20D-13B9F6C1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B2B05-C95E-44C6-BD6B-0BB1CA0B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3296-B38C-46F0-9338-0EA739C6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7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2C61-C38A-4FA3-8EA3-8D1786E5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0A1F4-274E-4D8E-824C-97A191443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6D082-C926-4EE2-936E-4AC5258ED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7AEB8-7783-49D1-BAF3-C67860D2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09D6-E086-4809-8F00-9E56E07F71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878E2-87AD-46E8-97FD-F1377D93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1DADF-63CE-44BE-8408-D7B67975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3296-B38C-46F0-9338-0EA739C6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6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6E98-04F1-48AA-B24B-F4934E95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A8CD1E-D77C-4355-A327-2A4284901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F26AA-156E-4A00-85F8-860C945A4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E5CE3-EAAE-4FF8-B716-A07B06D8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09D6-E086-4809-8F00-9E56E07F71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D5130-3BB0-4AE2-AC14-80EBC8D9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275FA-40D2-4029-A451-CD44E8A8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3296-B38C-46F0-9338-0EA739C6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9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EE3CB1-A2E0-42C8-895D-3A71198A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23DA8-F24F-49E9-BB3B-F09463499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19FA-58D8-4199-AE80-BADC0CC03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09D6-E086-4809-8F00-9E56E07F71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4346C-B355-4B12-854B-D18887A5A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C33A4-3E6E-4DF9-B9F0-B0C6DE1EC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63296-B38C-46F0-9338-0EA739C6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ms.smktrisukses.sch.id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webp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web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eb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ms.smktrisukses.sch.id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entracomputer.com/" TargetMode="External"/><Relationship Id="rId2" Type="http://schemas.openxmlformats.org/officeDocument/2006/relationships/hyperlink" Target="https://images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hinneka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ebp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webp"/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ebp"/><Relationship Id="rId7" Type="http://schemas.openxmlformats.org/officeDocument/2006/relationships/image" Target="../media/image30.jpg"/><Relationship Id="rId2" Type="http://schemas.openxmlformats.org/officeDocument/2006/relationships/image" Target="../media/image25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FC33C-4169-44B1-9C6B-C6BD9D122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76560" cy="1697037"/>
          </a:xfrm>
        </p:spPr>
        <p:txBody>
          <a:bodyPr>
            <a:noAutofit/>
          </a:bodyPr>
          <a:lstStyle/>
          <a:p>
            <a:r>
              <a:rPr lang="en-US" sz="8000" b="1" dirty="0"/>
              <a:t>HARDWARE KOMPUTER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0C3AB-1ADF-41FD-ABA6-12704080F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43129"/>
            <a:ext cx="10774680" cy="2618631"/>
          </a:xfrm>
        </p:spPr>
        <p:txBody>
          <a:bodyPr>
            <a:normAutofit/>
          </a:bodyPr>
          <a:lstStyle/>
          <a:p>
            <a:r>
              <a:rPr lang="en-US" sz="3600" dirty="0"/>
              <a:t>Oleh: </a:t>
            </a:r>
            <a:r>
              <a:rPr lang="en-US" sz="3600" dirty="0" err="1"/>
              <a:t>Eko</a:t>
            </a:r>
            <a:r>
              <a:rPr lang="en-US" sz="3600" dirty="0"/>
              <a:t> </a:t>
            </a:r>
            <a:r>
              <a:rPr lang="en-US" sz="3600" dirty="0" err="1"/>
              <a:t>Zulkaryanto</a:t>
            </a:r>
            <a:r>
              <a:rPr lang="en-US" sz="3600" dirty="0"/>
              <a:t>, </a:t>
            </a:r>
            <a:r>
              <a:rPr lang="en-US" sz="3600" dirty="0" err="1"/>
              <a:t>S.Komp</a:t>
            </a:r>
            <a:endParaRPr lang="en-US" sz="3600" dirty="0"/>
          </a:p>
          <a:p>
            <a:r>
              <a:rPr lang="en-US" sz="3600" dirty="0"/>
              <a:t>SMK TRI SUKSES NATAR LAMPUNG SELATAN</a:t>
            </a:r>
          </a:p>
          <a:p>
            <a:endParaRPr lang="en-US" sz="3600" dirty="0">
              <a:hlinkClick r:id="rId2"/>
            </a:endParaRPr>
          </a:p>
          <a:p>
            <a:r>
              <a:rPr lang="en-US" sz="3600" dirty="0">
                <a:hlinkClick r:id="rId2"/>
              </a:rPr>
              <a:t>https://lms.smktrisukses.sch.id</a:t>
            </a:r>
            <a:r>
              <a:rPr lang="en-US" sz="3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60235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A882-C94E-4223-8138-ED4B00FD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91"/>
            <a:ext cx="10515600" cy="1325563"/>
          </a:xfrm>
        </p:spPr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3CB66-B7B5-4DFB-BCAA-EF64BEB47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0429"/>
            <a:ext cx="2344937" cy="2542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6A6280-F296-42FE-90B5-4D52434C7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67" y="1080106"/>
            <a:ext cx="3723632" cy="2836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EBA574-C88D-4B03-8E6E-8C0C94B91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91" y="1"/>
            <a:ext cx="4068416" cy="40684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9915EE-FA86-442F-BC63-707887582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42521"/>
            <a:ext cx="2915478" cy="29154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80C008-ACF5-418A-902B-186EB810E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15" y="3429000"/>
            <a:ext cx="3202885" cy="29257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E0E02A-8B8B-4A6C-904F-C6AA45F7DA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15" y="3296968"/>
            <a:ext cx="5832613" cy="388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549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A882-C94E-4223-8138-ED4B00FD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91"/>
            <a:ext cx="10515600" cy="1325563"/>
          </a:xfrm>
        </p:spPr>
        <p:txBody>
          <a:bodyPr/>
          <a:lstStyle/>
          <a:p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All in 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9EFA8-1FA4-4F04-8646-A10F6A3D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83" y="1256479"/>
            <a:ext cx="11256917" cy="2404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410C20-3E2B-4931-A96F-00CD85C5C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83" y="4243419"/>
            <a:ext cx="11027686" cy="22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26318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A882-C94E-4223-8138-ED4B00FD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91"/>
            <a:ext cx="10515600" cy="933901"/>
          </a:xfrm>
        </p:spPr>
        <p:txBody>
          <a:bodyPr/>
          <a:lstStyle/>
          <a:p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Desktop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5E6E1D-1BA7-4235-AB38-D459B9B8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8" r="6471"/>
          <a:stretch/>
        </p:blipFill>
        <p:spPr>
          <a:xfrm>
            <a:off x="4752780" y="3233530"/>
            <a:ext cx="7425967" cy="3626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CF63AF-C9EB-4AE4-B23F-4818FD7297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392"/>
          <a:stretch/>
        </p:blipFill>
        <p:spPr>
          <a:xfrm>
            <a:off x="13253" y="1067792"/>
            <a:ext cx="6308034" cy="31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72619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A882-C94E-4223-8138-ED4B00FD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91"/>
            <a:ext cx="10515600" cy="944563"/>
          </a:xfrm>
        </p:spPr>
        <p:txBody>
          <a:bodyPr/>
          <a:lstStyle/>
          <a:p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Notebook/Laptop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7D8DC-2154-4193-B5CA-EA1B2A382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28" y="1078454"/>
            <a:ext cx="11243944" cy="26096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D59FD-7B92-4AAB-AD45-E280DE8D7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68" y="3845431"/>
            <a:ext cx="11428412" cy="27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83529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A882-C94E-4223-8138-ED4B00FD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91"/>
            <a:ext cx="10515600" cy="944563"/>
          </a:xfrm>
        </p:spPr>
        <p:txBody>
          <a:bodyPr/>
          <a:lstStyle/>
          <a:p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MacBook dan iMac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0C228-AE0B-4520-BFD4-0406B3327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" y="3813717"/>
            <a:ext cx="12161274" cy="30018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14C63E-E8DB-4F74-B381-4EAB3780FA5E}"/>
              </a:ext>
            </a:extLst>
          </p:cNvPr>
          <p:cNvGrpSpPr/>
          <p:nvPr/>
        </p:nvGrpSpPr>
        <p:grpSpPr>
          <a:xfrm>
            <a:off x="206728" y="1293451"/>
            <a:ext cx="11985272" cy="2405038"/>
            <a:chOff x="206728" y="1293451"/>
            <a:chExt cx="11985272" cy="24050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59BD76-A068-41B4-B521-3C35FBC6B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320" y="1293451"/>
              <a:ext cx="11536680" cy="24050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89E1085-6DA7-4F5B-9E10-1664DF67D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42" b="18499"/>
            <a:stretch/>
          </p:blipFill>
          <p:spPr>
            <a:xfrm>
              <a:off x="206728" y="1473031"/>
              <a:ext cx="3470910" cy="2045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441971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A882-C94E-4223-8138-ED4B00FD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91"/>
            <a:ext cx="10515600" cy="944563"/>
          </a:xfrm>
        </p:spPr>
        <p:txBody>
          <a:bodyPr/>
          <a:lstStyle/>
          <a:p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Mini PC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0057-8906-4855-82E6-772206AA3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1301114"/>
            <a:ext cx="11282075" cy="2356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EE796D-E76F-41BA-9EBC-8D792B822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02" y="3657599"/>
            <a:ext cx="11122595" cy="306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66646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A882-C94E-4223-8138-ED4B00FD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91"/>
            <a:ext cx="10515600" cy="944563"/>
          </a:xfrm>
        </p:spPr>
        <p:txBody>
          <a:bodyPr/>
          <a:lstStyle/>
          <a:p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Server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CB980-3ABC-4032-90FD-0E91D4703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83" y="1188355"/>
            <a:ext cx="10652433" cy="3058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FE4F9-F179-4F2C-BC32-FDA437F2A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51" y="4357027"/>
            <a:ext cx="11600098" cy="22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8194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722E-F6E2-440E-A4CD-30A8C338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35B9C-EC9C-4958-ADDC-0D21414D7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825625"/>
            <a:ext cx="11475720" cy="4351338"/>
          </a:xfrm>
        </p:spPr>
        <p:txBody>
          <a:bodyPr>
            <a:normAutofit/>
          </a:bodyPr>
          <a:lstStyle/>
          <a:p>
            <a:r>
              <a:rPr lang="en-US" sz="3500" dirty="0"/>
              <a:t>Buka LMS SMK TRI SUKSES di </a:t>
            </a:r>
            <a:r>
              <a:rPr lang="en-US" sz="3500" dirty="0">
                <a:hlinkClick r:id="rId2"/>
              </a:rPr>
              <a:t>https://lms.smktrisukses.sch.id</a:t>
            </a:r>
            <a:r>
              <a:rPr lang="en-US" sz="3500" dirty="0"/>
              <a:t>, </a:t>
            </a:r>
            <a:r>
              <a:rPr lang="en-US" sz="3500" dirty="0" err="1"/>
              <a:t>kemudian</a:t>
            </a:r>
            <a:r>
              <a:rPr lang="en-US" sz="3500" dirty="0"/>
              <a:t> </a:t>
            </a:r>
            <a:r>
              <a:rPr lang="en-US" sz="3500" dirty="0" err="1"/>
              <a:t>masuk</a:t>
            </a:r>
            <a:r>
              <a:rPr lang="en-US" sz="3500" dirty="0"/>
              <a:t> </a:t>
            </a:r>
            <a:r>
              <a:rPr lang="en-US" sz="3500" dirty="0" err="1"/>
              <a:t>ke</a:t>
            </a:r>
            <a:r>
              <a:rPr lang="en-US" sz="3500" dirty="0"/>
              <a:t> </a:t>
            </a:r>
            <a:r>
              <a:rPr lang="en-US" sz="3500" dirty="0" err="1"/>
              <a:t>pelajaran</a:t>
            </a:r>
            <a:r>
              <a:rPr lang="en-US" sz="3500" dirty="0"/>
              <a:t> </a:t>
            </a:r>
            <a:r>
              <a:rPr lang="en-US" sz="3500" dirty="0" err="1"/>
              <a:t>Komputer</a:t>
            </a:r>
            <a:r>
              <a:rPr lang="en-US" sz="3500" dirty="0"/>
              <a:t> &amp; </a:t>
            </a:r>
            <a:r>
              <a:rPr lang="en-US" sz="3500" dirty="0" err="1"/>
              <a:t>Jaringan</a:t>
            </a:r>
            <a:r>
              <a:rPr lang="en-US" sz="3500" dirty="0"/>
              <a:t> Dasar, </a:t>
            </a:r>
            <a:r>
              <a:rPr lang="en-US" sz="3500" dirty="0" err="1"/>
              <a:t>klik</a:t>
            </a:r>
            <a:r>
              <a:rPr lang="en-US" sz="3500" dirty="0"/>
              <a:t> </a:t>
            </a:r>
            <a:r>
              <a:rPr lang="en-US" sz="3500" dirty="0" err="1"/>
              <a:t>Tugas</a:t>
            </a:r>
            <a:r>
              <a:rPr lang="en-US" sz="3500" dirty="0"/>
              <a:t> 2</a:t>
            </a:r>
          </a:p>
          <a:p>
            <a:endParaRPr lang="en-US" sz="4000" dirty="0"/>
          </a:p>
          <a:p>
            <a:r>
              <a:rPr lang="en-US" sz="3500" dirty="0" err="1"/>
              <a:t>Tanyakan</a:t>
            </a:r>
            <a:r>
              <a:rPr lang="en-US" sz="3500" dirty="0"/>
              <a:t> </a:t>
            </a:r>
            <a:r>
              <a:rPr lang="en-US" sz="3500" dirty="0" err="1"/>
              <a:t>kode</a:t>
            </a:r>
            <a:r>
              <a:rPr lang="en-US" sz="3500" dirty="0"/>
              <a:t> TOKEN pada guru</a:t>
            </a:r>
          </a:p>
          <a:p>
            <a:endParaRPr lang="en-US" sz="3500" dirty="0"/>
          </a:p>
          <a:p>
            <a:r>
              <a:rPr lang="en-US" sz="3500" dirty="0" err="1"/>
              <a:t>Kerjakan</a:t>
            </a:r>
            <a:r>
              <a:rPr lang="en-US" sz="3500" dirty="0"/>
              <a:t>, </a:t>
            </a:r>
            <a:r>
              <a:rPr lang="en-US" sz="3500" dirty="0" err="1"/>
              <a:t>boleh</a:t>
            </a:r>
            <a:r>
              <a:rPr lang="en-US" sz="3500" dirty="0"/>
              <a:t> </a:t>
            </a:r>
            <a:r>
              <a:rPr lang="en-US" sz="3500" dirty="0" err="1"/>
              <a:t>diulang-ulang</a:t>
            </a:r>
            <a:r>
              <a:rPr lang="en-US" sz="3500" dirty="0"/>
              <a:t> </a:t>
            </a:r>
            <a:r>
              <a:rPr lang="en-US" sz="3500" dirty="0" err="1"/>
              <a:t>untuk</a:t>
            </a:r>
            <a:r>
              <a:rPr lang="en-US" sz="3500" dirty="0"/>
              <a:t> </a:t>
            </a:r>
            <a:r>
              <a:rPr lang="en-US" sz="3500" dirty="0" err="1"/>
              <a:t>mendapatkan</a:t>
            </a:r>
            <a:r>
              <a:rPr lang="en-US" sz="3500" dirty="0"/>
              <a:t> </a:t>
            </a:r>
            <a:r>
              <a:rPr lang="en-US" sz="3500" dirty="0" err="1"/>
              <a:t>nilai</a:t>
            </a:r>
            <a:r>
              <a:rPr lang="en-US" sz="3500" dirty="0"/>
              <a:t> 100.</a:t>
            </a:r>
          </a:p>
        </p:txBody>
      </p:sp>
    </p:spTree>
    <p:extLst>
      <p:ext uri="{BB962C8B-B14F-4D97-AF65-F5344CB8AC3E}">
        <p14:creationId xmlns:p14="http://schemas.microsoft.com/office/powerpoint/2010/main" val="3466919442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E859-A86D-4810-884D-67D15040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07B81-745C-46DD-90E5-25BC6A658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https://images.google.com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https://sentracomputer.com</a:t>
            </a:r>
            <a:endParaRPr lang="en-US" dirty="0"/>
          </a:p>
          <a:p>
            <a:r>
              <a:rPr lang="en-US" dirty="0">
                <a:hlinkClick r:id="rId4"/>
              </a:rPr>
              <a:t>https://bhinneka.com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43970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7FD2-5A19-499C-8F0A-0556C9B2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Tujuan</a:t>
            </a:r>
            <a:r>
              <a:rPr lang="en-US" sz="6000" dirty="0"/>
              <a:t> </a:t>
            </a:r>
            <a:r>
              <a:rPr lang="en-US" sz="6000" dirty="0" err="1"/>
              <a:t>Pembelajaran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1E1E6-4563-4F77-8A14-1518862C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7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 err="1"/>
              <a:t>Mengenal</a:t>
            </a:r>
            <a:r>
              <a:rPr lang="en-US" sz="4000" dirty="0"/>
              <a:t> </a:t>
            </a:r>
            <a:r>
              <a:rPr lang="en-US" sz="4000" dirty="0" err="1"/>
              <a:t>nama-nama</a:t>
            </a:r>
            <a:r>
              <a:rPr lang="en-US" sz="4000" dirty="0"/>
              <a:t> </a:t>
            </a:r>
            <a:r>
              <a:rPr lang="en-US" sz="4000" dirty="0" err="1"/>
              <a:t>perangkat</a:t>
            </a:r>
            <a:r>
              <a:rPr lang="en-US" sz="4000" dirty="0"/>
              <a:t> </a:t>
            </a:r>
            <a:r>
              <a:rPr lang="en-US" sz="4000" dirty="0" err="1"/>
              <a:t>keras</a:t>
            </a:r>
            <a:r>
              <a:rPr lang="en-US" sz="4000" dirty="0"/>
              <a:t> </a:t>
            </a:r>
            <a:r>
              <a:rPr lang="en-US" sz="4000" dirty="0" err="1"/>
              <a:t>komputer</a:t>
            </a:r>
            <a:r>
              <a:rPr lang="en-US" sz="4000" dirty="0"/>
              <a:t> (hardware </a:t>
            </a:r>
            <a:r>
              <a:rPr lang="en-US" sz="4000" dirty="0" err="1"/>
              <a:t>komputer</a:t>
            </a:r>
            <a:r>
              <a:rPr lang="en-US" sz="4000" dirty="0"/>
              <a:t>)</a:t>
            </a:r>
          </a:p>
          <a:p>
            <a:r>
              <a:rPr lang="en-US" sz="4000" dirty="0" err="1"/>
              <a:t>Menyebutkan</a:t>
            </a:r>
            <a:r>
              <a:rPr lang="en-US" sz="4000" dirty="0"/>
              <a:t> </a:t>
            </a:r>
            <a:r>
              <a:rPr lang="en-US" sz="4000" dirty="0" err="1"/>
              <a:t>berbagai</a:t>
            </a:r>
            <a:r>
              <a:rPr lang="en-US" sz="4000" dirty="0"/>
              <a:t> </a:t>
            </a:r>
            <a:r>
              <a:rPr lang="en-US" sz="4000" dirty="0" err="1"/>
              <a:t>macam</a:t>
            </a:r>
            <a:r>
              <a:rPr lang="en-US" sz="4000" dirty="0"/>
              <a:t> </a:t>
            </a:r>
            <a:r>
              <a:rPr lang="en-US" sz="4000" dirty="0" err="1"/>
              <a:t>perangkat</a:t>
            </a:r>
            <a:r>
              <a:rPr lang="en-US" sz="4000" dirty="0"/>
              <a:t> </a:t>
            </a:r>
            <a:r>
              <a:rPr lang="en-US" sz="4000" dirty="0" err="1"/>
              <a:t>keras</a:t>
            </a:r>
            <a:r>
              <a:rPr lang="en-US" sz="4000" dirty="0"/>
              <a:t> </a:t>
            </a:r>
            <a:r>
              <a:rPr lang="en-US" sz="4000" dirty="0" err="1"/>
              <a:t>komputer</a:t>
            </a:r>
            <a:endParaRPr lang="en-US" sz="4000" dirty="0"/>
          </a:p>
          <a:p>
            <a:r>
              <a:rPr lang="en-US" sz="4000" dirty="0" err="1"/>
              <a:t>Menjelaskan</a:t>
            </a:r>
            <a:r>
              <a:rPr lang="en-US" sz="4000" dirty="0"/>
              <a:t> </a:t>
            </a:r>
            <a:r>
              <a:rPr lang="en-US" sz="4000" dirty="0" err="1"/>
              <a:t>fungsi-fungsi</a:t>
            </a:r>
            <a:r>
              <a:rPr lang="en-US" sz="4000" dirty="0"/>
              <a:t> </a:t>
            </a:r>
            <a:r>
              <a:rPr lang="en-US" sz="4000" dirty="0" err="1"/>
              <a:t>perangkat</a:t>
            </a:r>
            <a:r>
              <a:rPr lang="en-US" sz="4000" dirty="0"/>
              <a:t> </a:t>
            </a:r>
            <a:r>
              <a:rPr lang="en-US" sz="4000" dirty="0" err="1"/>
              <a:t>keras</a:t>
            </a:r>
            <a:endParaRPr lang="en-US" sz="4000" dirty="0"/>
          </a:p>
          <a:p>
            <a:r>
              <a:rPr lang="en-US" sz="4000" dirty="0" err="1"/>
              <a:t>Menjelaskan</a:t>
            </a:r>
            <a:r>
              <a:rPr lang="en-US" sz="4000" dirty="0"/>
              <a:t> </a:t>
            </a:r>
            <a:r>
              <a:rPr lang="en-US" sz="4000" dirty="0" err="1"/>
              <a:t>spesifikasi</a:t>
            </a:r>
            <a:r>
              <a:rPr lang="en-US" sz="4000" dirty="0"/>
              <a:t> </a:t>
            </a:r>
            <a:r>
              <a:rPr lang="en-US" sz="4000" dirty="0" err="1"/>
              <a:t>komputer</a:t>
            </a:r>
            <a:endParaRPr lang="en-US" sz="4000" dirty="0"/>
          </a:p>
          <a:p>
            <a:r>
              <a:rPr lang="en-US" sz="4000" dirty="0" err="1"/>
              <a:t>Membandingkan</a:t>
            </a:r>
            <a:r>
              <a:rPr lang="en-US" sz="4000" dirty="0"/>
              <a:t> </a:t>
            </a:r>
            <a:r>
              <a:rPr lang="en-US" sz="4000" dirty="0" err="1"/>
              <a:t>spesifikasi</a:t>
            </a:r>
            <a:r>
              <a:rPr lang="en-US" sz="4000" dirty="0"/>
              <a:t> </a:t>
            </a:r>
            <a:r>
              <a:rPr lang="en-US" sz="4000" dirty="0" err="1"/>
              <a:t>komputer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1348772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BB1C2-BC22-46DB-8922-718489D46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748" y="0"/>
            <a:ext cx="6281530" cy="1325563"/>
          </a:xfrm>
        </p:spPr>
        <p:txBody>
          <a:bodyPr/>
          <a:lstStyle/>
          <a:p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ECED64-381A-4149-AD0D-B6750BE495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957603"/>
              </p:ext>
            </p:extLst>
          </p:nvPr>
        </p:nvGraphicFramePr>
        <p:xfrm>
          <a:off x="278297" y="980660"/>
          <a:ext cx="11595652" cy="5877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0150110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Graphic spid="4" grpId="0">
            <p:bldAsOne/>
          </p:bldGraphic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Graphic spid="4" grpId="0">
            <p:bldAsOne/>
          </p:bldGraphic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A882-C94E-4223-8138-ED4B00FD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Perangkat</a:t>
            </a:r>
            <a:r>
              <a:rPr lang="en-US" dirty="0"/>
              <a:t> Input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7B3356-F0E9-415D-88FF-192F1DCA3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6" y="1690688"/>
            <a:ext cx="4351338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BE2C28-71D1-48A1-8405-D9929D18A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24" y="1086285"/>
            <a:ext cx="3395040" cy="1508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2AA4C5-2FE5-4D4B-9BF9-B0B6F6F90D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r="16924"/>
          <a:stretch/>
        </p:blipFill>
        <p:spPr>
          <a:xfrm>
            <a:off x="7820564" y="623462"/>
            <a:ext cx="4351338" cy="4821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FE9B30-B626-4A4F-9CDF-E7118725C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26" y="3599676"/>
            <a:ext cx="2576938" cy="25769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1C7D9F-D925-4395-85CF-F1D575C439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15222"/>
          <a:stretch/>
        </p:blipFill>
        <p:spPr>
          <a:xfrm>
            <a:off x="8899027" y="4939713"/>
            <a:ext cx="3291212" cy="191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59207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4FAF-E932-4581-9F8B-618644FE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66A55-7108-4D7C-87BD-38A968BDB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3809B-909D-4F77-8D51-1097D0A20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64156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A882-C94E-4223-8138-ED4B00FD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91"/>
            <a:ext cx="10515600" cy="1325563"/>
          </a:xfrm>
        </p:spPr>
        <p:txBody>
          <a:bodyPr/>
          <a:lstStyle/>
          <a:p>
            <a:r>
              <a:rPr lang="en-US" dirty="0" err="1"/>
              <a:t>Perangkat</a:t>
            </a:r>
            <a:r>
              <a:rPr lang="en-US" dirty="0"/>
              <a:t> Output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D5D894-E4E4-40B6-8AE4-612D9917D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2" y="1178304"/>
            <a:ext cx="2895600" cy="289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AFF2D2-1AE2-4CA8-988B-51A6D2770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3747052"/>
            <a:ext cx="3110948" cy="31109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970CA5-9F9B-44AA-9628-191984EA7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13" y="1612430"/>
            <a:ext cx="3245134" cy="21603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A4EA2E-2D48-468D-817B-537230921F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26087" r="13478" b="22319"/>
          <a:stretch/>
        </p:blipFill>
        <p:spPr>
          <a:xfrm>
            <a:off x="3692395" y="3635837"/>
            <a:ext cx="4306028" cy="32114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B034C1-A324-477D-B51E-4CA403068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58" y="33029"/>
            <a:ext cx="4711842" cy="39579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3B141A-81BD-4D4C-BFF7-305A89BE84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1" b="18742"/>
          <a:stretch/>
        </p:blipFill>
        <p:spPr>
          <a:xfrm>
            <a:off x="7838061" y="4313760"/>
            <a:ext cx="4306028" cy="25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83847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A882-C94E-4223-8138-ED4B00FD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91"/>
            <a:ext cx="10515600" cy="1325563"/>
          </a:xfrm>
        </p:spPr>
        <p:txBody>
          <a:bodyPr/>
          <a:lstStyle/>
          <a:p>
            <a:r>
              <a:rPr lang="en-US" dirty="0" err="1"/>
              <a:t>Perangkat</a:t>
            </a:r>
            <a:r>
              <a:rPr lang="en-US" dirty="0"/>
              <a:t> Proses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946E9-F226-4B16-AE0F-68A023439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2453"/>
            <a:ext cx="5565912" cy="2782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DD54ED-DC18-4145-AD83-56B0E9624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" y="3851670"/>
            <a:ext cx="4439478" cy="244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02F24F-51B6-415D-A211-84697F12C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47" y="3429000"/>
            <a:ext cx="3962400" cy="2636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652744-A071-4D5E-B14A-2177A6ECC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10" y="77266"/>
            <a:ext cx="5602149" cy="3938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CC98FC-99D1-4DE9-8CEE-65967EA19A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25" y="4015409"/>
            <a:ext cx="3810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62409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08C3DC2-0F8A-4955-A8CB-EC86E4925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79" y="3429000"/>
            <a:ext cx="3429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EA882-C94E-4223-8138-ED4B00FD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91"/>
            <a:ext cx="10515600" cy="1325563"/>
          </a:xfrm>
        </p:spPr>
        <p:txBody>
          <a:bodyPr/>
          <a:lstStyle/>
          <a:p>
            <a:r>
              <a:rPr lang="en-US" dirty="0"/>
              <a:t>Media </a:t>
            </a:r>
            <a:r>
              <a:rPr lang="en-US" dirty="0" err="1"/>
              <a:t>Penyimpanan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5978-DE5F-4423-9B62-222B2D26A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093"/>
            <a:ext cx="3214828" cy="2129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AE3E23-A83F-49F8-9A2A-1F5BED172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28" y="1053152"/>
            <a:ext cx="2502089" cy="2483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64934D-D944-4C88-AD6B-8C67EF6F6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044"/>
            <a:ext cx="4981433" cy="3320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DDD91D-4435-4897-A967-5A72800A5F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21" y="4658938"/>
            <a:ext cx="3513370" cy="21990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2516EF-2AC2-4DF9-B7FF-86DCC9E556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1445676"/>
            <a:ext cx="4000500" cy="2324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564E08-E39D-41C4-A694-6ED606C3EB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31" y="459926"/>
            <a:ext cx="3197314" cy="15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23907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A882-C94E-4223-8138-ED4B00FD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91"/>
            <a:ext cx="10515600" cy="1325563"/>
          </a:xfrm>
        </p:spPr>
        <p:txBody>
          <a:bodyPr/>
          <a:lstStyle/>
          <a:p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B8DD4-8E6B-4D69-9EB7-9FC19A990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2" y="1459454"/>
            <a:ext cx="4180547" cy="2661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F13CD4-BF05-44F1-B01E-77DAF2A67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/>
          <a:stretch/>
        </p:blipFill>
        <p:spPr>
          <a:xfrm>
            <a:off x="838200" y="4121426"/>
            <a:ext cx="3073612" cy="27365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0C5AA4-DD43-45B3-9955-812741140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76" y="2279374"/>
            <a:ext cx="4521157" cy="45211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FA743E-79B6-4A37-A906-8C228850A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47" y="133891"/>
            <a:ext cx="4283610" cy="2412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887C38-DC14-4A57-A3EF-C548F51D30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5" b="20386"/>
          <a:stretch/>
        </p:blipFill>
        <p:spPr>
          <a:xfrm>
            <a:off x="4705416" y="2858973"/>
            <a:ext cx="3237581" cy="18107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DBD089-BF66-4499-B37F-D0A0C205E4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03" y="4994358"/>
            <a:ext cx="1806173" cy="180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49911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240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HARDWARE KOMPUTER</vt:lpstr>
      <vt:lpstr>Tujuan Pembelajaran</vt:lpstr>
      <vt:lpstr>Perangkat Keras Komputer</vt:lpstr>
      <vt:lpstr>Perangkat Input</vt:lpstr>
      <vt:lpstr>PowerPoint Presentation</vt:lpstr>
      <vt:lpstr>Perangkat Output</vt:lpstr>
      <vt:lpstr>Perangkat Proses</vt:lpstr>
      <vt:lpstr>Media Penyimpanan</vt:lpstr>
      <vt:lpstr>Perangkat Jaringan</vt:lpstr>
      <vt:lpstr>Jenis Komputer</vt:lpstr>
      <vt:lpstr>Spesifikasi Komputer All in One</vt:lpstr>
      <vt:lpstr>Spesifikasi Komputer Desktop</vt:lpstr>
      <vt:lpstr>Spesifikasi Komputer Notebook/Laptop</vt:lpstr>
      <vt:lpstr>Spesifikasi Komputer MacBook dan iMac</vt:lpstr>
      <vt:lpstr>Spesifikasi Komputer Mini PC</vt:lpstr>
      <vt:lpstr>Spesifikasi Komputer Server</vt:lpstr>
      <vt:lpstr>Tugas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KOMPUTER</dc:title>
  <dc:creator>User</dc:creator>
  <cp:lastModifiedBy>User</cp:lastModifiedBy>
  <cp:revision>27</cp:revision>
  <dcterms:created xsi:type="dcterms:W3CDTF">2021-07-27T22:55:39Z</dcterms:created>
  <dcterms:modified xsi:type="dcterms:W3CDTF">2021-07-28T09:17:59Z</dcterms:modified>
</cp:coreProperties>
</file>