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60" y="5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3BF8-CE3A-4C35-846E-C300BD9EDBDD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2EF3-3085-47E7-8EA9-80161E9EB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9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3BF8-CE3A-4C35-846E-C300BD9EDBDD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2EF3-3085-47E7-8EA9-80161E9EB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99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3BF8-CE3A-4C35-846E-C300BD9EDBDD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2EF3-3085-47E7-8EA9-80161E9EB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3BF8-CE3A-4C35-846E-C300BD9EDBDD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2EF3-3085-47E7-8EA9-80161E9EB89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1997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3BF8-CE3A-4C35-846E-C300BD9EDBDD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2EF3-3085-47E7-8EA9-80161E9EB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1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3BF8-CE3A-4C35-846E-C300BD9EDBDD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2EF3-3085-47E7-8EA9-80161E9EB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97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3BF8-CE3A-4C35-846E-C300BD9EDBDD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2EF3-3085-47E7-8EA9-80161E9EB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11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3BF8-CE3A-4C35-846E-C300BD9EDBDD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2EF3-3085-47E7-8EA9-80161E9EB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0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3BF8-CE3A-4C35-846E-C300BD9EDBDD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2EF3-3085-47E7-8EA9-80161E9EB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19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3BF8-CE3A-4C35-846E-C300BD9EDBDD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2EF3-3085-47E7-8EA9-80161E9EB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26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3BF8-CE3A-4C35-846E-C300BD9EDBDD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2EF3-3085-47E7-8EA9-80161E9EB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01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3BF8-CE3A-4C35-846E-C300BD9EDBDD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2EF3-3085-47E7-8EA9-80161E9EB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82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3BF8-CE3A-4C35-846E-C300BD9EDBDD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2EF3-3085-47E7-8EA9-80161E9EB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92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3BF8-CE3A-4C35-846E-C300BD9EDBDD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2EF3-3085-47E7-8EA9-80161E9EB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3BF8-CE3A-4C35-846E-C300BD9EDBDD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2EF3-3085-47E7-8EA9-80161E9EB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64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3BF8-CE3A-4C35-846E-C300BD9EDBDD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2EF3-3085-47E7-8EA9-80161E9EB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01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3BF8-CE3A-4C35-846E-C300BD9EDBDD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2EF3-3085-47E7-8EA9-80161E9EB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3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F3BF8-CE3A-4C35-846E-C300BD9EDBDD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82EF3-3085-47E7-8EA9-80161E9EB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257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lms.smktrisukses.sch.id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sd.pendidikan.id/data/" TargetMode="External"/><Relationship Id="rId2" Type="http://schemas.openxmlformats.org/officeDocument/2006/relationships/hyperlink" Target="https://bse.belajar.kemdikbud.go.id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nnibuku.com/bse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" TargetMode="External"/><Relationship Id="rId7" Type="http://schemas.openxmlformats.org/officeDocument/2006/relationships/hyperlink" Target="https://yandex.com/" TargetMode="External"/><Relationship Id="rId2" Type="http://schemas.openxmlformats.org/officeDocument/2006/relationships/hyperlink" Target="https://www.googl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uckduckgo.com/" TargetMode="External"/><Relationship Id="rId5" Type="http://schemas.openxmlformats.org/officeDocument/2006/relationships/hyperlink" Target="https://www.baidu.com/" TargetMode="External"/><Relationship Id="rId4" Type="http://schemas.openxmlformats.org/officeDocument/2006/relationships/hyperlink" Target="https://www.yahoo.com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798" y="835759"/>
            <a:ext cx="11136572" cy="2521589"/>
          </a:xfrm>
        </p:spPr>
        <p:txBody>
          <a:bodyPr>
            <a:noAutofit/>
          </a:bodyPr>
          <a:lstStyle/>
          <a:p>
            <a:r>
              <a:rPr lang="en-ID" sz="7200" dirty="0" smtClean="0"/>
              <a:t>SIMULASI &amp; KOMUNIKASI DIGITAL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53636"/>
            <a:ext cx="12191999" cy="2504363"/>
          </a:xfrm>
        </p:spPr>
        <p:txBody>
          <a:bodyPr>
            <a:normAutofit/>
          </a:bodyPr>
          <a:lstStyle/>
          <a:p>
            <a:r>
              <a:rPr lang="en-ID" sz="3200" dirty="0" err="1" smtClean="0"/>
              <a:t>Oleh</a:t>
            </a:r>
            <a:r>
              <a:rPr lang="en-ID" sz="3200" dirty="0" smtClean="0"/>
              <a:t>: </a:t>
            </a:r>
            <a:r>
              <a:rPr lang="en-ID" sz="3200" dirty="0" err="1" smtClean="0"/>
              <a:t>Eko</a:t>
            </a:r>
            <a:r>
              <a:rPr lang="en-ID" sz="3200" dirty="0" smtClean="0"/>
              <a:t> </a:t>
            </a:r>
            <a:r>
              <a:rPr lang="en-ID" sz="3200" dirty="0" err="1" smtClean="0"/>
              <a:t>Zulkaryanto</a:t>
            </a:r>
            <a:r>
              <a:rPr lang="en-ID" sz="3200" dirty="0" smtClean="0"/>
              <a:t>, </a:t>
            </a:r>
            <a:r>
              <a:rPr lang="en-ID" sz="3200" dirty="0" err="1" smtClean="0"/>
              <a:t>S.Komp</a:t>
            </a:r>
            <a:endParaRPr lang="en-ID" sz="3200" dirty="0" smtClean="0"/>
          </a:p>
          <a:p>
            <a:r>
              <a:rPr lang="en-ID" sz="3200" dirty="0" err="1" smtClean="0"/>
              <a:t>Kelas</a:t>
            </a:r>
            <a:r>
              <a:rPr lang="en-ID" sz="3200" dirty="0" smtClean="0"/>
              <a:t> X MM &amp; TBSM SMK TRI SUKSES </a:t>
            </a:r>
            <a:r>
              <a:rPr lang="en-ID" sz="3200" dirty="0" err="1" smtClean="0"/>
              <a:t>Natar</a:t>
            </a:r>
            <a:r>
              <a:rPr lang="en-ID" sz="3200" dirty="0" smtClean="0"/>
              <a:t> Lampung Selatan</a:t>
            </a:r>
          </a:p>
          <a:p>
            <a:r>
              <a:rPr lang="en-ID" sz="3200" dirty="0" smtClean="0">
                <a:hlinkClick r:id="rId2"/>
              </a:rPr>
              <a:t>https://lms.smktrisukses.sch.id</a:t>
            </a:r>
            <a:r>
              <a:rPr lang="en-ID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007393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2765839"/>
            <a:ext cx="10353761" cy="1326321"/>
          </a:xfrm>
        </p:spPr>
        <p:txBody>
          <a:bodyPr/>
          <a:lstStyle/>
          <a:p>
            <a:r>
              <a:rPr lang="en-ID" dirty="0" err="1" smtClean="0"/>
              <a:t>Dokumen</a:t>
            </a:r>
            <a:r>
              <a:rPr lang="en-ID" dirty="0" smtClean="0"/>
              <a:t> </a:t>
            </a:r>
            <a:r>
              <a:rPr lang="en-ID" dirty="0" err="1" smtClean="0"/>
              <a:t>Pengolah</a:t>
            </a:r>
            <a:r>
              <a:rPr lang="en-ID" dirty="0" smtClean="0"/>
              <a:t> ANGKA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4656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0" y="-38100"/>
            <a:ext cx="65913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481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0" y="-38100"/>
            <a:ext cx="65913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280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2765839"/>
            <a:ext cx="10353761" cy="1326321"/>
          </a:xfrm>
        </p:spPr>
        <p:txBody>
          <a:bodyPr/>
          <a:lstStyle/>
          <a:p>
            <a:r>
              <a:rPr lang="en-ID" dirty="0" smtClean="0"/>
              <a:t>SLIDE PRESENTASI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66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37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696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83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369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hlinkClick r:id="rId2"/>
              </a:rPr>
              <a:t>https://bse.belajar.kemdikbud.go.id</a:t>
            </a:r>
            <a:r>
              <a:rPr lang="en-US" sz="4400" dirty="0" smtClean="0">
                <a:hlinkClick r:id="rId2"/>
              </a:rPr>
              <a:t>/</a:t>
            </a:r>
            <a:r>
              <a:rPr lang="en-US" sz="4400" dirty="0" smtClean="0"/>
              <a:t> </a:t>
            </a:r>
          </a:p>
          <a:p>
            <a:r>
              <a:rPr lang="en-US" sz="4400" dirty="0">
                <a:hlinkClick r:id="rId3"/>
              </a:rPr>
              <a:t>https://bsd.pendidikan.id/data</a:t>
            </a:r>
            <a:r>
              <a:rPr lang="en-US" sz="4400" dirty="0" smtClean="0">
                <a:hlinkClick r:id="rId3"/>
              </a:rPr>
              <a:t>/</a:t>
            </a:r>
            <a:endParaRPr lang="en-US" sz="4400" dirty="0" smtClean="0"/>
          </a:p>
          <a:p>
            <a:r>
              <a:rPr lang="en-US" sz="4400" dirty="0">
                <a:hlinkClick r:id="rId4"/>
              </a:rPr>
              <a:t>https://</a:t>
            </a:r>
            <a:r>
              <a:rPr lang="en-US" sz="4400" dirty="0" smtClean="0">
                <a:hlinkClick r:id="rId4"/>
              </a:rPr>
              <a:t>annibuku.com/bse</a:t>
            </a:r>
            <a:endParaRPr lang="en-US" sz="4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319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3600" dirty="0" err="1"/>
              <a:t>Kewargaan</a:t>
            </a:r>
            <a:r>
              <a:rPr lang="en-ID" sz="3600" dirty="0"/>
              <a:t> Digital</a:t>
            </a:r>
            <a:br>
              <a:rPr lang="en-ID" sz="36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NOMOR 11 TAHUN </a:t>
            </a:r>
            <a:r>
              <a:rPr lang="en-US" sz="2800" dirty="0" smtClean="0"/>
              <a:t>2008 </a:t>
            </a:r>
            <a:r>
              <a:rPr lang="en-US" sz="2800" dirty="0" err="1" smtClean="0"/>
              <a:t>tentang</a:t>
            </a:r>
            <a:r>
              <a:rPr lang="en-US" sz="2800" dirty="0" smtClean="0"/>
              <a:t> </a:t>
            </a:r>
            <a:r>
              <a:rPr lang="en-US" sz="2800" dirty="0">
                <a:effectLst/>
              </a:rPr>
              <a:t>INFORMASI DAN TRANSAKSI ELEKTRONIK</a:t>
            </a:r>
            <a:endParaRPr lang="en-US" sz="2800" dirty="0"/>
          </a:p>
          <a:p>
            <a:r>
              <a:rPr lang="en-US" sz="2800" dirty="0" err="1" smtClean="0"/>
              <a:t>Undang-Undang</a:t>
            </a:r>
            <a:r>
              <a:rPr lang="en-US" sz="2800" dirty="0" smtClean="0"/>
              <a:t> </a:t>
            </a:r>
            <a:r>
              <a:rPr lang="en-US" sz="2800" dirty="0" err="1"/>
              <a:t>Nomor</a:t>
            </a:r>
            <a:r>
              <a:rPr lang="en-US" sz="2800" dirty="0"/>
              <a:t> 19 </a:t>
            </a:r>
            <a:r>
              <a:rPr lang="en-US" sz="2800" dirty="0" err="1"/>
              <a:t>Tahun</a:t>
            </a:r>
            <a:r>
              <a:rPr lang="en-US" sz="2800" dirty="0"/>
              <a:t> </a:t>
            </a:r>
            <a:r>
              <a:rPr lang="en-US" sz="2800" dirty="0" smtClean="0"/>
              <a:t>2016:  </a:t>
            </a:r>
            <a:r>
              <a:rPr lang="en-US" sz="2800" dirty="0" err="1" smtClean="0"/>
              <a:t>Perubahan</a:t>
            </a:r>
            <a:r>
              <a:rPr lang="en-US" sz="2800" dirty="0" smtClean="0"/>
              <a:t> </a:t>
            </a:r>
            <a:r>
              <a:rPr lang="en-US" sz="2800" dirty="0" err="1"/>
              <a:t>Atas</a:t>
            </a:r>
            <a:r>
              <a:rPr lang="en-US" sz="2800" dirty="0"/>
              <a:t> </a:t>
            </a:r>
            <a:r>
              <a:rPr lang="en-US" sz="2800" dirty="0" err="1"/>
              <a:t>Undang-Undang</a:t>
            </a:r>
            <a:r>
              <a:rPr lang="en-US" sz="2800" dirty="0"/>
              <a:t> </a:t>
            </a:r>
            <a:r>
              <a:rPr lang="en-US" sz="2800" dirty="0" err="1"/>
              <a:t>Nomor</a:t>
            </a:r>
            <a:r>
              <a:rPr lang="en-US" sz="2800" dirty="0"/>
              <a:t> 11 </a:t>
            </a:r>
            <a:r>
              <a:rPr lang="en-US" sz="2800" dirty="0" err="1"/>
              <a:t>Tahun</a:t>
            </a:r>
            <a:r>
              <a:rPr lang="en-US" sz="2800" dirty="0"/>
              <a:t> 2008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Transaksi</a:t>
            </a:r>
            <a:r>
              <a:rPr lang="en-US" sz="2800" dirty="0"/>
              <a:t> </a:t>
            </a:r>
            <a:r>
              <a:rPr lang="en-US" sz="2800" dirty="0" err="1"/>
              <a:t>Elektronik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62017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741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489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1"/>
            <a:ext cx="10353761" cy="682388"/>
          </a:xfrm>
        </p:spPr>
        <p:txBody>
          <a:bodyPr/>
          <a:lstStyle/>
          <a:p>
            <a:r>
              <a:rPr lang="en-ID" dirty="0" err="1" smtClean="0"/>
              <a:t>Materi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0871" y="873457"/>
            <a:ext cx="8046685" cy="5718411"/>
          </a:xfrm>
        </p:spPr>
        <p:txBody>
          <a:bodyPr>
            <a:normAutofit/>
          </a:bodyPr>
          <a:lstStyle/>
          <a:p>
            <a:r>
              <a:rPr lang="en-ID" sz="2400" dirty="0" smtClean="0"/>
              <a:t>Peta </a:t>
            </a:r>
            <a:r>
              <a:rPr lang="en-ID" sz="2400" dirty="0" err="1" smtClean="0"/>
              <a:t>Minda</a:t>
            </a:r>
            <a:endParaRPr lang="en-ID" sz="2400" dirty="0" smtClean="0"/>
          </a:p>
          <a:p>
            <a:r>
              <a:rPr lang="en-ID" sz="2400" dirty="0" err="1" smtClean="0"/>
              <a:t>Dokumen</a:t>
            </a:r>
            <a:r>
              <a:rPr lang="en-ID" sz="2400" dirty="0" smtClean="0"/>
              <a:t> </a:t>
            </a:r>
            <a:r>
              <a:rPr lang="en-ID" sz="2400" dirty="0" err="1" smtClean="0"/>
              <a:t>Pengolah</a:t>
            </a:r>
            <a:r>
              <a:rPr lang="en-ID" sz="2400" dirty="0" smtClean="0"/>
              <a:t> Kata (Microsoft Word)</a:t>
            </a:r>
          </a:p>
          <a:p>
            <a:r>
              <a:rPr lang="en-ID" sz="2400" dirty="0" err="1" smtClean="0"/>
              <a:t>Dokumen</a:t>
            </a:r>
            <a:r>
              <a:rPr lang="en-ID" sz="2400" dirty="0" smtClean="0"/>
              <a:t> </a:t>
            </a:r>
            <a:r>
              <a:rPr lang="en-ID" sz="2400" dirty="0" err="1" smtClean="0"/>
              <a:t>Pengolah</a:t>
            </a:r>
            <a:r>
              <a:rPr lang="en-ID" sz="2400" dirty="0" smtClean="0"/>
              <a:t> </a:t>
            </a:r>
            <a:r>
              <a:rPr lang="en-ID" sz="2400" dirty="0" err="1" smtClean="0"/>
              <a:t>Angka</a:t>
            </a:r>
            <a:r>
              <a:rPr lang="en-ID" sz="2400" dirty="0" smtClean="0"/>
              <a:t> (Microsoft Excel)</a:t>
            </a:r>
          </a:p>
          <a:p>
            <a:r>
              <a:rPr lang="en-ID" sz="2400" dirty="0" smtClean="0"/>
              <a:t>Slide </a:t>
            </a:r>
            <a:r>
              <a:rPr lang="en-ID" sz="2400" dirty="0" err="1" smtClean="0"/>
              <a:t>Presentasi</a:t>
            </a:r>
            <a:r>
              <a:rPr lang="en-ID" sz="2400" dirty="0" smtClean="0"/>
              <a:t> (Microsoft </a:t>
            </a:r>
            <a:r>
              <a:rPr lang="en-ID" sz="2400" dirty="0" err="1" smtClean="0"/>
              <a:t>Powerpoint</a:t>
            </a:r>
            <a:r>
              <a:rPr lang="en-ID" sz="2400" dirty="0" smtClean="0"/>
              <a:t>)</a:t>
            </a:r>
          </a:p>
          <a:p>
            <a:r>
              <a:rPr lang="en-ID" sz="2400" dirty="0" err="1" smtClean="0"/>
              <a:t>Ebook</a:t>
            </a:r>
            <a:endParaRPr lang="en-ID" sz="2400" dirty="0" smtClean="0"/>
          </a:p>
          <a:p>
            <a:r>
              <a:rPr lang="en-ID" sz="2400" dirty="0" err="1" smtClean="0"/>
              <a:t>Kewargaan</a:t>
            </a:r>
            <a:r>
              <a:rPr lang="en-ID" sz="2400" dirty="0" smtClean="0"/>
              <a:t> Digital</a:t>
            </a:r>
          </a:p>
          <a:p>
            <a:r>
              <a:rPr lang="en-ID" sz="2400" dirty="0" smtClean="0"/>
              <a:t>Search Engine</a:t>
            </a:r>
          </a:p>
          <a:p>
            <a:r>
              <a:rPr lang="en-ID" sz="2400" dirty="0" err="1" smtClean="0"/>
              <a:t>Komunikasi</a:t>
            </a:r>
            <a:r>
              <a:rPr lang="en-ID" sz="2400" dirty="0" smtClean="0"/>
              <a:t> </a:t>
            </a:r>
            <a:r>
              <a:rPr lang="en-ID" sz="2400" dirty="0" err="1" smtClean="0"/>
              <a:t>Sinkron</a:t>
            </a:r>
            <a:r>
              <a:rPr lang="en-ID" sz="2400" dirty="0" smtClean="0"/>
              <a:t> &amp; </a:t>
            </a:r>
            <a:r>
              <a:rPr lang="en-ID" sz="2400" dirty="0" err="1" smtClean="0"/>
              <a:t>Asinkron</a:t>
            </a:r>
            <a:endParaRPr lang="en-ID" sz="2400" dirty="0" smtClean="0"/>
          </a:p>
          <a:p>
            <a:r>
              <a:rPr lang="en-ID" sz="2400" dirty="0" err="1" smtClean="0"/>
              <a:t>Pembelajaran</a:t>
            </a:r>
            <a:r>
              <a:rPr lang="en-ID" sz="2400" dirty="0" smtClean="0"/>
              <a:t> </a:t>
            </a:r>
            <a:r>
              <a:rPr lang="en-ID" sz="2400" dirty="0" err="1" smtClean="0"/>
              <a:t>Kolaboratif</a:t>
            </a:r>
            <a:r>
              <a:rPr lang="en-ID" sz="2400" dirty="0" smtClean="0"/>
              <a:t> Daring</a:t>
            </a:r>
          </a:p>
          <a:p>
            <a:r>
              <a:rPr lang="en-ID" sz="2400" dirty="0" err="1" smtClean="0"/>
              <a:t>Tahap</a:t>
            </a:r>
            <a:r>
              <a:rPr lang="en-ID" sz="2400" dirty="0" smtClean="0"/>
              <a:t> </a:t>
            </a:r>
            <a:r>
              <a:rPr lang="en-ID" sz="2400" dirty="0" err="1" smtClean="0"/>
              <a:t>Praproduksi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43566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4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662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"/>
            <a:ext cx="10353761" cy="1009934"/>
          </a:xfrm>
        </p:spPr>
        <p:txBody>
          <a:bodyPr/>
          <a:lstStyle/>
          <a:p>
            <a:r>
              <a:rPr lang="en-ID" dirty="0" smtClean="0"/>
              <a:t>SEARCH ENGINE (MESIN PENCARI)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6973" y="1009935"/>
            <a:ext cx="8360584" cy="5732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4400" dirty="0" smtClean="0">
                <a:hlinkClick r:id="rId2"/>
              </a:rPr>
              <a:t>https://www.google.com</a:t>
            </a:r>
            <a:endParaRPr lang="en-ID" sz="4400" dirty="0" smtClean="0"/>
          </a:p>
          <a:p>
            <a:pPr marL="0" indent="0">
              <a:buNone/>
            </a:pPr>
            <a:r>
              <a:rPr lang="en-ID" sz="4400" dirty="0" smtClean="0">
                <a:hlinkClick r:id="rId3"/>
              </a:rPr>
              <a:t>https://www.bing.com</a:t>
            </a:r>
            <a:endParaRPr lang="en-ID" sz="4400" dirty="0" smtClean="0"/>
          </a:p>
          <a:p>
            <a:pPr marL="0" indent="0">
              <a:buNone/>
            </a:pPr>
            <a:r>
              <a:rPr lang="en-ID" sz="4400" dirty="0" smtClean="0">
                <a:hlinkClick r:id="rId4"/>
              </a:rPr>
              <a:t>https://www.yahoo.com</a:t>
            </a:r>
            <a:r>
              <a:rPr lang="en-ID" sz="4400" dirty="0" smtClean="0"/>
              <a:t> </a:t>
            </a:r>
          </a:p>
          <a:p>
            <a:pPr marL="0" indent="0">
              <a:buNone/>
            </a:pPr>
            <a:r>
              <a:rPr lang="en-ID" sz="4400" dirty="0" smtClean="0">
                <a:hlinkClick r:id="rId5"/>
              </a:rPr>
              <a:t>https://www.baidu.com</a:t>
            </a:r>
            <a:r>
              <a:rPr lang="en-ID" sz="4400" dirty="0" smtClean="0"/>
              <a:t> </a:t>
            </a:r>
          </a:p>
          <a:p>
            <a:pPr marL="0" indent="0">
              <a:buNone/>
            </a:pPr>
            <a:r>
              <a:rPr lang="en-ID" sz="4400" dirty="0" smtClean="0">
                <a:hlinkClick r:id="rId6"/>
              </a:rPr>
              <a:t>https://duckduckgo.com</a:t>
            </a:r>
            <a:endParaRPr lang="en-ID" sz="4400" dirty="0" smtClean="0"/>
          </a:p>
          <a:p>
            <a:pPr marL="0" indent="0">
              <a:buNone/>
            </a:pPr>
            <a:r>
              <a:rPr lang="en-ID" sz="4400" dirty="0">
                <a:hlinkClick r:id="rId7"/>
              </a:rPr>
              <a:t>https://</a:t>
            </a:r>
            <a:r>
              <a:rPr lang="en-ID" sz="4400" dirty="0" smtClean="0">
                <a:hlinkClick r:id="rId7"/>
              </a:rPr>
              <a:t>yandex.com</a:t>
            </a:r>
            <a:r>
              <a:rPr lang="en-ID" sz="44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75004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736979"/>
          </a:xfrm>
        </p:spPr>
        <p:txBody>
          <a:bodyPr/>
          <a:lstStyle/>
          <a:p>
            <a:r>
              <a:rPr lang="en-ID" dirty="0" err="1" smtClean="0"/>
              <a:t>Pencarian</a:t>
            </a:r>
            <a:r>
              <a:rPr lang="en-ID" dirty="0" smtClean="0"/>
              <a:t> LANJUT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873457"/>
            <a:ext cx="10353762" cy="5882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4400" dirty="0" smtClean="0"/>
              <a:t>mouse –computer –computer -gaming</a:t>
            </a:r>
          </a:p>
          <a:p>
            <a:pPr marL="0" indent="0">
              <a:buNone/>
            </a:pPr>
            <a:r>
              <a:rPr lang="en-ID" sz="4400" dirty="0" smtClean="0"/>
              <a:t>UUD 1945 </a:t>
            </a:r>
            <a:r>
              <a:rPr lang="en-ID" sz="4400" dirty="0" err="1" smtClean="0"/>
              <a:t>filetype:pdf</a:t>
            </a:r>
            <a:endParaRPr lang="en-ID" sz="4400" dirty="0" smtClean="0"/>
          </a:p>
          <a:p>
            <a:pPr marL="0" indent="0">
              <a:buNone/>
            </a:pPr>
            <a:r>
              <a:rPr lang="en-ID" sz="4400" dirty="0"/>
              <a:t>UUD 1945 </a:t>
            </a:r>
            <a:r>
              <a:rPr lang="en-ID" sz="4400" dirty="0" err="1" smtClean="0"/>
              <a:t>filetype:ppt</a:t>
            </a:r>
            <a:endParaRPr lang="en-ID" sz="4400" dirty="0" smtClean="0"/>
          </a:p>
          <a:p>
            <a:pPr marL="0" indent="0">
              <a:buNone/>
            </a:pPr>
            <a:r>
              <a:rPr lang="en-ID" sz="4400" dirty="0" err="1" smtClean="0"/>
              <a:t>site:sch.id</a:t>
            </a:r>
            <a:endParaRPr lang="en-ID" sz="4400" dirty="0" smtClean="0"/>
          </a:p>
          <a:p>
            <a:pPr marL="0" indent="0">
              <a:buNone/>
            </a:pPr>
            <a:r>
              <a:rPr lang="en-ID" sz="4400" dirty="0" err="1" smtClean="0"/>
              <a:t>lampung</a:t>
            </a:r>
            <a:r>
              <a:rPr lang="en-ID" sz="4400" dirty="0" smtClean="0"/>
              <a:t> </a:t>
            </a:r>
            <a:r>
              <a:rPr lang="en-ID" sz="4400" dirty="0" err="1" smtClean="0"/>
              <a:t>site:sch.id</a:t>
            </a:r>
            <a:endParaRPr lang="en-ID" sz="4400" dirty="0" smtClean="0"/>
          </a:p>
          <a:p>
            <a:pPr marL="0" indent="0">
              <a:buNone/>
            </a:pPr>
            <a:r>
              <a:rPr lang="en-ID" sz="4400" dirty="0" err="1" smtClean="0"/>
              <a:t>natar</a:t>
            </a:r>
            <a:r>
              <a:rPr lang="en-ID" sz="4400" dirty="0" smtClean="0"/>
              <a:t> </a:t>
            </a:r>
            <a:r>
              <a:rPr lang="en-ID" sz="4400" dirty="0" err="1" smtClean="0"/>
              <a:t>site:sch.id</a:t>
            </a:r>
            <a:endParaRPr lang="en-US" sz="4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539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714233"/>
          </a:xfrm>
        </p:spPr>
        <p:txBody>
          <a:bodyPr/>
          <a:lstStyle/>
          <a:p>
            <a:r>
              <a:rPr lang="en-ID" dirty="0" err="1" smtClean="0"/>
              <a:t>Komunikasi</a:t>
            </a:r>
            <a:r>
              <a:rPr lang="en-ID" dirty="0" smtClean="0"/>
              <a:t> </a:t>
            </a:r>
            <a:r>
              <a:rPr lang="en-ID" dirty="0" err="1" smtClean="0"/>
              <a:t>sinkron</a:t>
            </a:r>
            <a:r>
              <a:rPr lang="en-ID" dirty="0" smtClean="0"/>
              <a:t> (</a:t>
            </a:r>
            <a:r>
              <a:rPr lang="en-ID" dirty="0" err="1" smtClean="0"/>
              <a:t>Langsung</a:t>
            </a:r>
            <a:r>
              <a:rPr lang="en-ID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21" y="968991"/>
            <a:ext cx="6782937" cy="5907206"/>
          </a:xfrm>
        </p:spPr>
        <p:txBody>
          <a:bodyPr>
            <a:normAutofit/>
          </a:bodyPr>
          <a:lstStyle/>
          <a:p>
            <a:r>
              <a:rPr lang="en-ID" sz="3600" dirty="0" smtClean="0"/>
              <a:t>Voice Call</a:t>
            </a:r>
          </a:p>
          <a:p>
            <a:endParaRPr lang="en-ID" sz="300" dirty="0" smtClean="0"/>
          </a:p>
          <a:p>
            <a:r>
              <a:rPr lang="en-ID" sz="3600" dirty="0" smtClean="0"/>
              <a:t>Text Messaging &amp; Video Call:</a:t>
            </a:r>
          </a:p>
          <a:p>
            <a:pPr lvl="1"/>
            <a:r>
              <a:rPr lang="en-ID" sz="3200" i="1" dirty="0" smtClean="0"/>
              <a:t>Facebook Messengers,</a:t>
            </a:r>
          </a:p>
          <a:p>
            <a:pPr lvl="1"/>
            <a:r>
              <a:rPr lang="en-ID" sz="3200" i="1" dirty="0" smtClean="0"/>
              <a:t>WhatsApp</a:t>
            </a:r>
          </a:p>
          <a:p>
            <a:pPr lvl="1"/>
            <a:r>
              <a:rPr lang="en-ID" sz="3200" i="1" dirty="0" smtClean="0"/>
              <a:t>Line</a:t>
            </a:r>
          </a:p>
          <a:p>
            <a:pPr lvl="1"/>
            <a:r>
              <a:rPr lang="en-ID" sz="3200" i="1" dirty="0" smtClean="0"/>
              <a:t>Google Hangout</a:t>
            </a:r>
          </a:p>
          <a:p>
            <a:pPr lvl="1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687403" y="2825087"/>
            <a:ext cx="5504596" cy="4069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ID" sz="4000" dirty="0" smtClean="0"/>
              <a:t>Video Conference:</a:t>
            </a:r>
          </a:p>
          <a:p>
            <a:pPr lvl="1"/>
            <a:r>
              <a:rPr lang="en-ID" sz="3600" i="1" dirty="0" smtClean="0"/>
              <a:t>Google Meet</a:t>
            </a:r>
          </a:p>
          <a:p>
            <a:pPr lvl="1"/>
            <a:r>
              <a:rPr lang="en-ID" sz="3600" i="1" dirty="0" smtClean="0"/>
              <a:t>Zoom</a:t>
            </a:r>
          </a:p>
          <a:p>
            <a:pPr lvl="1"/>
            <a:r>
              <a:rPr lang="en-ID" sz="3600" i="1" dirty="0" smtClean="0"/>
              <a:t>Cisco </a:t>
            </a:r>
            <a:r>
              <a:rPr lang="en-ID" sz="3600" i="1" dirty="0" err="1" smtClean="0"/>
              <a:t>Webex</a:t>
            </a:r>
            <a:endParaRPr lang="en-ID" sz="3600" i="1" dirty="0" smtClean="0"/>
          </a:p>
          <a:p>
            <a:pPr lvl="1"/>
            <a:r>
              <a:rPr lang="en-ID" sz="3600" i="1" dirty="0" smtClean="0"/>
              <a:t>Microsoft Team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1256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645994"/>
          </a:xfrm>
        </p:spPr>
        <p:txBody>
          <a:bodyPr/>
          <a:lstStyle/>
          <a:p>
            <a:r>
              <a:rPr lang="en-ID" dirty="0" err="1" smtClean="0"/>
              <a:t>Komunikasi</a:t>
            </a:r>
            <a:r>
              <a:rPr lang="en-ID" dirty="0" smtClean="0"/>
              <a:t> </a:t>
            </a:r>
            <a:r>
              <a:rPr lang="en-ID" dirty="0" err="1" smtClean="0"/>
              <a:t>Asinkron</a:t>
            </a:r>
            <a:r>
              <a:rPr lang="en-ID" dirty="0" smtClean="0"/>
              <a:t> (TIDAK LANGSUNG)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887104"/>
            <a:ext cx="10353762" cy="5970896"/>
          </a:xfrm>
        </p:spPr>
        <p:txBody>
          <a:bodyPr>
            <a:normAutofit/>
          </a:bodyPr>
          <a:lstStyle/>
          <a:p>
            <a:r>
              <a:rPr lang="en-ID" sz="3200" dirty="0" smtClean="0"/>
              <a:t>SMS</a:t>
            </a:r>
          </a:p>
          <a:p>
            <a:r>
              <a:rPr lang="en-ID" sz="3200" dirty="0" smtClean="0"/>
              <a:t>E-MAIL:</a:t>
            </a:r>
          </a:p>
          <a:p>
            <a:pPr lvl="1"/>
            <a:r>
              <a:rPr lang="en-ID" sz="2800" dirty="0" smtClean="0"/>
              <a:t>GMAIL</a:t>
            </a:r>
          </a:p>
          <a:p>
            <a:pPr lvl="1"/>
            <a:r>
              <a:rPr lang="en-ID" sz="2800" dirty="0" smtClean="0"/>
              <a:t>YAHOOMAIL</a:t>
            </a:r>
          </a:p>
          <a:p>
            <a:pPr lvl="1"/>
            <a:r>
              <a:rPr lang="en-ID" sz="2800" dirty="0" smtClean="0"/>
              <a:t>HOTMAIL, LIVE, OUTLOOK</a:t>
            </a:r>
          </a:p>
          <a:p>
            <a:pPr lvl="1"/>
            <a:r>
              <a:rPr lang="en-ID" sz="2800" dirty="0" smtClean="0"/>
              <a:t>AOL</a:t>
            </a:r>
          </a:p>
          <a:p>
            <a:endParaRPr lang="en-ID" sz="3200" dirty="0" smtClean="0"/>
          </a:p>
          <a:p>
            <a:r>
              <a:rPr lang="en-ID" sz="3200" dirty="0" smtClean="0"/>
              <a:t>Facebook Status, Twitter Tweet, Instagram, YouTube, Blog, </a:t>
            </a:r>
            <a:r>
              <a:rPr lang="en-ID" sz="3200" dirty="0" err="1" smtClean="0"/>
              <a:t>dll</a:t>
            </a:r>
            <a:r>
              <a:rPr lang="en-ID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1689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"/>
            <a:ext cx="10353761" cy="1023582"/>
          </a:xfrm>
        </p:spPr>
        <p:txBody>
          <a:bodyPr/>
          <a:lstStyle/>
          <a:p>
            <a:r>
              <a:rPr lang="en-ID" dirty="0" err="1" smtClean="0"/>
              <a:t>Pembelajaran</a:t>
            </a:r>
            <a:r>
              <a:rPr lang="en-ID" dirty="0" smtClean="0"/>
              <a:t> KOLABORATIF DARING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68" y="914400"/>
            <a:ext cx="11423176" cy="5800299"/>
          </a:xfrm>
        </p:spPr>
        <p:txBody>
          <a:bodyPr>
            <a:normAutofit/>
          </a:bodyPr>
          <a:lstStyle/>
          <a:p>
            <a:r>
              <a:rPr lang="en-ID" sz="4800" dirty="0" smtClean="0"/>
              <a:t> Google Classroom</a:t>
            </a:r>
          </a:p>
          <a:p>
            <a:r>
              <a:rPr lang="en-ID" sz="4800" dirty="0" smtClean="0"/>
              <a:t> Edmodo</a:t>
            </a:r>
          </a:p>
          <a:p>
            <a:r>
              <a:rPr lang="en-ID" sz="4800" dirty="0" smtClean="0"/>
              <a:t> LMS (Learning Management System):</a:t>
            </a:r>
          </a:p>
          <a:p>
            <a:pPr lvl="1"/>
            <a:r>
              <a:rPr lang="en-ID" sz="3200" dirty="0" smtClean="0"/>
              <a:t>Moodle: LMS SMK TS, LMS </a:t>
            </a:r>
            <a:r>
              <a:rPr lang="en-ID" sz="3200" dirty="0" err="1" smtClean="0"/>
              <a:t>Sekolah</a:t>
            </a:r>
            <a:r>
              <a:rPr lang="en-ID" sz="3200" dirty="0" smtClean="0"/>
              <a:t> &amp; </a:t>
            </a:r>
            <a:r>
              <a:rPr lang="en-ID" sz="3200" dirty="0" err="1" smtClean="0"/>
              <a:t>Universitas</a:t>
            </a:r>
            <a:r>
              <a:rPr lang="en-ID" sz="3200" dirty="0" smtClean="0"/>
              <a:t> </a:t>
            </a:r>
          </a:p>
          <a:p>
            <a:pPr lvl="1"/>
            <a:r>
              <a:rPr lang="en-ID" sz="3200" dirty="0" err="1" smtClean="0"/>
              <a:t>Wordpress</a:t>
            </a:r>
            <a:r>
              <a:rPr lang="en-ID" sz="3200" dirty="0" smtClean="0"/>
              <a:t> + Plugin </a:t>
            </a:r>
            <a:r>
              <a:rPr lang="en-ID" sz="3200" dirty="0" err="1" smtClean="0"/>
              <a:t>LearnDash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378699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736979"/>
          </a:xfrm>
        </p:spPr>
        <p:txBody>
          <a:bodyPr/>
          <a:lstStyle/>
          <a:p>
            <a:r>
              <a:rPr lang="en-ID" dirty="0" smtClean="0"/>
              <a:t>PRAPRODUKSI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1563" y="736979"/>
            <a:ext cx="8305993" cy="5991367"/>
          </a:xfrm>
        </p:spPr>
        <p:txBody>
          <a:bodyPr>
            <a:noAutofit/>
          </a:bodyPr>
          <a:lstStyle/>
          <a:p>
            <a:r>
              <a:rPr lang="en-ID" sz="2800" dirty="0" err="1" smtClean="0"/>
              <a:t>Persiapan</a:t>
            </a:r>
            <a:r>
              <a:rPr lang="en-ID" sz="2800" dirty="0" smtClean="0"/>
              <a:t> </a:t>
            </a:r>
            <a:r>
              <a:rPr lang="en-ID" sz="2800" dirty="0" err="1" smtClean="0"/>
              <a:t>pembuatan</a:t>
            </a:r>
            <a:r>
              <a:rPr lang="en-ID" sz="2800" dirty="0" smtClean="0"/>
              <a:t> video</a:t>
            </a:r>
          </a:p>
          <a:p>
            <a:r>
              <a:rPr lang="en-ID" sz="2800" dirty="0" err="1" smtClean="0"/>
              <a:t>Penyusunan</a:t>
            </a:r>
            <a:r>
              <a:rPr lang="en-ID" sz="2800" dirty="0" smtClean="0"/>
              <a:t> </a:t>
            </a:r>
            <a:r>
              <a:rPr lang="en-ID" sz="2800" dirty="0" err="1" smtClean="0"/>
              <a:t>dokumen</a:t>
            </a:r>
            <a:r>
              <a:rPr lang="en-ID" sz="2800" dirty="0" smtClean="0"/>
              <a:t> </a:t>
            </a:r>
            <a:r>
              <a:rPr lang="en-ID" sz="2800" dirty="0" err="1" smtClean="0"/>
              <a:t>praproduksi</a:t>
            </a:r>
            <a:r>
              <a:rPr lang="en-ID" sz="2800" dirty="0" smtClean="0"/>
              <a:t>:</a:t>
            </a:r>
          </a:p>
          <a:p>
            <a:pPr lvl="1"/>
            <a:r>
              <a:rPr lang="en-ID" sz="2400" dirty="0" err="1" smtClean="0"/>
              <a:t>Naskah</a:t>
            </a:r>
            <a:endParaRPr lang="en-ID" sz="2400" dirty="0" smtClean="0"/>
          </a:p>
          <a:p>
            <a:pPr lvl="1"/>
            <a:r>
              <a:rPr lang="en-ID" sz="2400" dirty="0" err="1" smtClean="0"/>
              <a:t>Skenario</a:t>
            </a:r>
            <a:endParaRPr lang="en-ID" sz="2400" dirty="0" smtClean="0"/>
          </a:p>
          <a:p>
            <a:pPr lvl="1"/>
            <a:r>
              <a:rPr lang="en-ID" sz="2400" dirty="0" smtClean="0"/>
              <a:t>Storyboard</a:t>
            </a:r>
          </a:p>
          <a:p>
            <a:r>
              <a:rPr lang="en-ID" sz="2800" dirty="0" smtClean="0"/>
              <a:t>Video Editor:</a:t>
            </a:r>
          </a:p>
          <a:p>
            <a:pPr lvl="1"/>
            <a:r>
              <a:rPr lang="en-ID" sz="2400" dirty="0" smtClean="0"/>
              <a:t>Sony Vegas Pro</a:t>
            </a:r>
          </a:p>
          <a:p>
            <a:pPr lvl="1"/>
            <a:r>
              <a:rPr lang="en-ID" sz="2400" dirty="0" smtClean="0"/>
              <a:t>Adobe Premiere Pro</a:t>
            </a:r>
          </a:p>
          <a:p>
            <a:pPr lvl="1"/>
            <a:r>
              <a:rPr lang="en-ID" sz="2400" dirty="0" smtClean="0"/>
              <a:t>Adobe After Effect</a:t>
            </a:r>
          </a:p>
          <a:p>
            <a:pPr lvl="1"/>
            <a:r>
              <a:rPr lang="en-ID" sz="2400" dirty="0" smtClean="0"/>
              <a:t>Windows Movie Maker</a:t>
            </a:r>
          </a:p>
          <a:p>
            <a:pPr lvl="1"/>
            <a:r>
              <a:rPr lang="en-ID" sz="2400" dirty="0" err="1" smtClean="0"/>
              <a:t>KineMaster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36038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2697708"/>
            <a:ext cx="10353761" cy="1326321"/>
          </a:xfrm>
        </p:spPr>
        <p:txBody>
          <a:bodyPr/>
          <a:lstStyle/>
          <a:p>
            <a:r>
              <a:rPr lang="en-ID" dirty="0" err="1" smtClean="0"/>
              <a:t>Selamat</a:t>
            </a:r>
            <a:r>
              <a:rPr lang="en-ID" dirty="0" smtClean="0"/>
              <a:t> BELAJAR</a:t>
            </a:r>
            <a:br>
              <a:rPr lang="en-ID" dirty="0" smtClean="0"/>
            </a:br>
            <a:r>
              <a:rPr lang="en-ID" dirty="0" smtClean="0"/>
              <a:t>SEMOGA SUKSES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0303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2765839"/>
            <a:ext cx="10353761" cy="1326321"/>
          </a:xfrm>
        </p:spPr>
        <p:txBody>
          <a:bodyPr/>
          <a:lstStyle/>
          <a:p>
            <a:r>
              <a:rPr lang="en-ID" dirty="0" smtClean="0"/>
              <a:t>PETA MINDA (MIND MAP)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1803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549" y="1"/>
            <a:ext cx="9444251" cy="6858000"/>
          </a:xfrm>
        </p:spPr>
      </p:pic>
    </p:spTree>
    <p:extLst>
      <p:ext uri="{BB962C8B-B14F-4D97-AF65-F5344CB8AC3E}">
        <p14:creationId xmlns:p14="http://schemas.microsoft.com/office/powerpoint/2010/main" val="24092325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46" y="0"/>
            <a:ext cx="9471546" cy="6830942"/>
          </a:xfrm>
        </p:spPr>
      </p:pic>
    </p:spTree>
    <p:extLst>
      <p:ext uri="{BB962C8B-B14F-4D97-AF65-F5344CB8AC3E}">
        <p14:creationId xmlns:p14="http://schemas.microsoft.com/office/powerpoint/2010/main" val="40208363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2765839"/>
            <a:ext cx="10353761" cy="1326321"/>
          </a:xfrm>
        </p:spPr>
        <p:txBody>
          <a:bodyPr/>
          <a:lstStyle/>
          <a:p>
            <a:r>
              <a:rPr lang="en-ID" dirty="0" smtClean="0"/>
              <a:t>DOKUMEN PENGOLAH KATA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6692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12" y="-38100"/>
            <a:ext cx="10086975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951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9300"/>
          <a:stretch/>
        </p:blipFill>
        <p:spPr>
          <a:xfrm>
            <a:off x="10387" y="30709"/>
            <a:ext cx="12181613" cy="3398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50295"/>
          <a:stretch/>
        </p:blipFill>
        <p:spPr>
          <a:xfrm>
            <a:off x="10387" y="3390900"/>
            <a:ext cx="12181613" cy="344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731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0599"/>
          <a:stretch/>
        </p:blipFill>
        <p:spPr>
          <a:xfrm>
            <a:off x="0" y="0"/>
            <a:ext cx="12192000" cy="3425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50844"/>
          <a:stretch/>
        </p:blipFill>
        <p:spPr>
          <a:xfrm>
            <a:off x="-10648" y="3429000"/>
            <a:ext cx="12202648" cy="340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254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85</TotalTime>
  <Words>279</Words>
  <Application>Microsoft Office PowerPoint</Application>
  <PresentationFormat>Widescreen</PresentationFormat>
  <Paragraphs>82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Bookman Old Style</vt:lpstr>
      <vt:lpstr>Rockwell</vt:lpstr>
      <vt:lpstr>Damask</vt:lpstr>
      <vt:lpstr>SIMULASI &amp; KOMUNIKASI DIGITAL</vt:lpstr>
      <vt:lpstr>Materi</vt:lpstr>
      <vt:lpstr>PETA MINDA (MIND MAP)</vt:lpstr>
      <vt:lpstr>PowerPoint Presentation</vt:lpstr>
      <vt:lpstr>PowerPoint Presentation</vt:lpstr>
      <vt:lpstr>DOKUMEN PENGOLAH KATA</vt:lpstr>
      <vt:lpstr>PowerPoint Presentation</vt:lpstr>
      <vt:lpstr>PowerPoint Presentation</vt:lpstr>
      <vt:lpstr>PowerPoint Presentation</vt:lpstr>
      <vt:lpstr>Dokumen Pengolah ANGKA</vt:lpstr>
      <vt:lpstr>PowerPoint Presentation</vt:lpstr>
      <vt:lpstr>PowerPoint Presentation</vt:lpstr>
      <vt:lpstr>SLIDE PRESENTASI</vt:lpstr>
      <vt:lpstr>PowerPoint Presentation</vt:lpstr>
      <vt:lpstr>PowerPoint Presentation</vt:lpstr>
      <vt:lpstr>Ebook</vt:lpstr>
      <vt:lpstr>Kewargaan Digital </vt:lpstr>
      <vt:lpstr>PowerPoint Presentation</vt:lpstr>
      <vt:lpstr>PowerPoint Presentation</vt:lpstr>
      <vt:lpstr>PowerPoint Presentation</vt:lpstr>
      <vt:lpstr>SEARCH ENGINE (MESIN PENCARI)</vt:lpstr>
      <vt:lpstr>Pencarian LANJUT</vt:lpstr>
      <vt:lpstr>Komunikasi sinkron (Langsung)</vt:lpstr>
      <vt:lpstr>Komunikasi Asinkron (TIDAK LANGSUNG)</vt:lpstr>
      <vt:lpstr>Pembelajaran KOLABORATIF DARING</vt:lpstr>
      <vt:lpstr>PRAPRODUKSI</vt:lpstr>
      <vt:lpstr>Selamat BELAJAR SEMOGA SUKSES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SIMULASI &amp; KOMUNIKASI DIGITAL</dc:title>
  <dc:creator>EKOZUL</dc:creator>
  <cp:lastModifiedBy>EKOZUL</cp:lastModifiedBy>
  <cp:revision>11</cp:revision>
  <dcterms:created xsi:type="dcterms:W3CDTF">2021-05-28T23:22:35Z</dcterms:created>
  <dcterms:modified xsi:type="dcterms:W3CDTF">2021-05-29T00:47:43Z</dcterms:modified>
</cp:coreProperties>
</file>