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952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076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773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246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95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705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013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704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804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72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560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0365A-F257-4D19-A65D-B113AE3B750E}" type="datetimeFigureOut">
              <a:rPr lang="id-ID" smtClean="0"/>
              <a:t>07/01/2021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CA1A-3195-4719-A563-EC7A3E68A4B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8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ID" dirty="0" smtClean="0"/>
              <a:t>BIDANG PANDANG KAMERA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ID" dirty="0" smtClean="0"/>
              <a:t>OLEH</a:t>
            </a:r>
          </a:p>
          <a:p>
            <a:r>
              <a:rPr lang="en-ID" dirty="0" smtClean="0"/>
              <a:t>MOHAMAD FAHMI HAFIDZ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966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01 Long Shot : Orang terlihat + lingkungannya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8333" r="10423" b="12309"/>
          <a:stretch/>
        </p:blipFill>
        <p:spPr bwMode="auto">
          <a:xfrm>
            <a:off x="-72035" y="1228660"/>
            <a:ext cx="9248468" cy="52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6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id-ID" dirty="0" smtClean="0"/>
              <a:t>02 Knee Shot : Kepala - Lutut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8333" r="10312" b="12500"/>
          <a:stretch/>
        </p:blipFill>
        <p:spPr bwMode="auto">
          <a:xfrm>
            <a:off x="0" y="1268760"/>
            <a:ext cx="9313810" cy="521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1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id-ID" dirty="0" smtClean="0"/>
              <a:t>03 Medium Shot : Kepala - Pinggang</a:t>
            </a:r>
            <a:endParaRPr lang="id-ID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8511" r="10104" b="12452"/>
          <a:stretch/>
        </p:blipFill>
        <p:spPr bwMode="auto">
          <a:xfrm>
            <a:off x="-53211" y="1268760"/>
            <a:ext cx="9305731" cy="520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1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80728"/>
          </a:xfrm>
        </p:spPr>
        <p:txBody>
          <a:bodyPr>
            <a:normAutofit/>
          </a:bodyPr>
          <a:lstStyle/>
          <a:p>
            <a:r>
              <a:rPr lang="id-ID" dirty="0" smtClean="0"/>
              <a:t>04 Medium Close Up : Dada - Kepala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8077" r="10312" b="12103"/>
          <a:stretch/>
        </p:blipFill>
        <p:spPr bwMode="auto">
          <a:xfrm>
            <a:off x="1" y="1196752"/>
            <a:ext cx="9235471" cy="525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8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id-ID" dirty="0" smtClean="0"/>
              <a:t>05 Close Up : Leher - Kepala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7936" r="10758" b="12104"/>
          <a:stretch/>
        </p:blipFill>
        <p:spPr bwMode="auto">
          <a:xfrm>
            <a:off x="0" y="1268760"/>
            <a:ext cx="9248468" cy="526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8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id-ID" dirty="0" smtClean="0"/>
              <a:t>06 Big Close Up : Dagu - Kepala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8333" r="10535" b="11707"/>
          <a:stretch/>
        </p:blipFill>
        <p:spPr bwMode="auto">
          <a:xfrm>
            <a:off x="0" y="1412776"/>
            <a:ext cx="9287698" cy="526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6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07 Extreme Close Up : Salah satu bagian wajah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8929" r="10423" b="12897"/>
          <a:stretch/>
        </p:blipFill>
        <p:spPr bwMode="auto">
          <a:xfrm>
            <a:off x="0" y="1484784"/>
            <a:ext cx="9235471" cy="514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5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61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BIDANG PANDANG KAMERA</vt:lpstr>
      <vt:lpstr>01 Long Shot : Orang terlihat + lingkungannya</vt:lpstr>
      <vt:lpstr>02 Knee Shot : Kepala - Lutut</vt:lpstr>
      <vt:lpstr>03 Medium Shot : Kepala - Pinggang</vt:lpstr>
      <vt:lpstr>04 Medium Close Up : Dada - Kepala</vt:lpstr>
      <vt:lpstr>05 Close Up : Leher - Kepala</vt:lpstr>
      <vt:lpstr>06 Big Close Up : Dagu - Kepala</vt:lpstr>
      <vt:lpstr>07 Extreme Close Up : Salah satu bagian wajah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1 KP3 NO 2</dc:title>
  <dc:creator>fahmidzic</dc:creator>
  <cp:lastModifiedBy>MOHAMAD FAHMI HAFIDZ</cp:lastModifiedBy>
  <cp:revision>10</cp:revision>
  <dcterms:created xsi:type="dcterms:W3CDTF">2017-04-18T09:20:13Z</dcterms:created>
  <dcterms:modified xsi:type="dcterms:W3CDTF">2021-01-07T09:28:47Z</dcterms:modified>
</cp:coreProperties>
</file>