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C990B-8A2F-44D3-B353-6F76B887CA54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2A294A-0127-4CA0-862C-09438F3CF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15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2A294A-0127-4CA0-862C-09438F3CF2DB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6E10-D3D7-48AB-943F-4FA2A41A4A4F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6A044-CB34-4045-9557-5228316CB7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6E10-D3D7-48AB-943F-4FA2A41A4A4F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6A044-CB34-4045-9557-5228316CB7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6E10-D3D7-48AB-943F-4FA2A41A4A4F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6A044-CB34-4045-9557-5228316CB7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6E10-D3D7-48AB-943F-4FA2A41A4A4F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6A044-CB34-4045-9557-5228316CB7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6E10-D3D7-48AB-943F-4FA2A41A4A4F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6A044-CB34-4045-9557-5228316CB7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6E10-D3D7-48AB-943F-4FA2A41A4A4F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6A044-CB34-4045-9557-5228316CB7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6E10-D3D7-48AB-943F-4FA2A41A4A4F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6A044-CB34-4045-9557-5228316CB7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6E10-D3D7-48AB-943F-4FA2A41A4A4F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6A044-CB34-4045-9557-5228316CB7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6E10-D3D7-48AB-943F-4FA2A41A4A4F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6A044-CB34-4045-9557-5228316CB7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6E10-D3D7-48AB-943F-4FA2A41A4A4F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6A044-CB34-4045-9557-5228316CB7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6E10-D3D7-48AB-943F-4FA2A41A4A4F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6A044-CB34-4045-9557-5228316CB7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D6E10-D3D7-48AB-943F-4FA2A41A4A4F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6A044-CB34-4045-9557-5228316CB7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SEJARAH SMK KLS.X.</a:t>
            </a:r>
            <a:br>
              <a:rPr lang="en-US" dirty="0" smtClean="0"/>
            </a:br>
            <a:r>
              <a:rPr lang="en-US" dirty="0" smtClean="0"/>
              <a:t>H.HARTONO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Berdasarka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asal</a:t>
            </a:r>
            <a:r>
              <a:rPr lang="en-US" dirty="0" smtClean="0"/>
              <a:t> </a:t>
            </a:r>
            <a:r>
              <a:rPr lang="en-US" dirty="0" err="1" smtClean="0"/>
              <a:t>katannya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Inggris</a:t>
            </a:r>
            <a:r>
              <a:rPr lang="en-US" dirty="0" smtClean="0"/>
              <a:t>=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lampau</a:t>
            </a:r>
            <a:endParaRPr lang="en-US" dirty="0" smtClean="0"/>
          </a:p>
          <a:p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Arabnya</a:t>
            </a:r>
            <a:r>
              <a:rPr lang="en-US" dirty="0" smtClean="0"/>
              <a:t>, </a:t>
            </a:r>
            <a:r>
              <a:rPr lang="en-US" dirty="0" err="1" smtClean="0"/>
              <a:t>Sajaroh</a:t>
            </a:r>
            <a:r>
              <a:rPr lang="en-US" dirty="0" smtClean="0"/>
              <a:t>/</a:t>
            </a:r>
            <a:r>
              <a:rPr lang="en-US" dirty="0" err="1" smtClean="0"/>
              <a:t>sajaratun</a:t>
            </a:r>
            <a:r>
              <a:rPr lang="en-US" dirty="0" smtClean="0"/>
              <a:t> yang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pohon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silsilah</a:t>
            </a:r>
            <a:r>
              <a:rPr lang="en-US" dirty="0" smtClean="0"/>
              <a:t>/ </a:t>
            </a:r>
            <a:r>
              <a:rPr lang="en-US" dirty="0" err="1" smtClean="0"/>
              <a:t>keturunan</a:t>
            </a:r>
            <a:r>
              <a:rPr lang="en-US" dirty="0" smtClean="0"/>
              <a:t> raja.</a:t>
            </a:r>
          </a:p>
          <a:p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Yunani</a:t>
            </a:r>
            <a:r>
              <a:rPr lang="en-US" dirty="0" smtClean="0"/>
              <a:t> </a:t>
            </a:r>
            <a:r>
              <a:rPr lang="en-US" dirty="0" err="1" smtClean="0"/>
              <a:t>Istoria</a:t>
            </a:r>
            <a:r>
              <a:rPr lang="en-US" dirty="0" smtClean="0"/>
              <a:t>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Jerman</a:t>
            </a:r>
            <a:r>
              <a:rPr lang="en-US" dirty="0" smtClean="0"/>
              <a:t> </a:t>
            </a:r>
            <a:r>
              <a:rPr lang="en-US" dirty="0" err="1" smtClean="0"/>
              <a:t>Geschcichte</a:t>
            </a:r>
            <a:r>
              <a:rPr lang="en-US" dirty="0" smtClean="0"/>
              <a:t>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pakarnya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sejarawan</a:t>
            </a:r>
            <a:endParaRPr lang="en-US" dirty="0" smtClean="0"/>
          </a:p>
          <a:p>
            <a:r>
              <a:rPr lang="en-US" dirty="0" smtClean="0"/>
              <a:t>1. Edward Haller Carr, </a:t>
            </a:r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sejarawan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fakta-fakta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padanya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dialog </a:t>
            </a:r>
            <a:r>
              <a:rPr lang="en-US" dirty="0" err="1" smtClean="0"/>
              <a:t>tiada</a:t>
            </a:r>
            <a:r>
              <a:rPr lang="en-US" dirty="0" smtClean="0"/>
              <a:t> </a:t>
            </a:r>
            <a:r>
              <a:rPr lang="en-US" dirty="0" err="1" smtClean="0"/>
              <a:t>henti-hentinya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r>
              <a:rPr lang="en-US" dirty="0" smtClean="0"/>
              <a:t> </a:t>
            </a:r>
            <a:r>
              <a:rPr lang="en-US" dirty="0" err="1" smtClean="0"/>
              <a:t>sekarang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silam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WJS </a:t>
            </a:r>
            <a:r>
              <a:rPr lang="en-US" dirty="0" err="1" smtClean="0"/>
              <a:t>Purwadarminta</a:t>
            </a:r>
            <a:endParaRPr lang="en-US" dirty="0"/>
          </a:p>
          <a:p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endParaRPr lang="en-US" dirty="0" smtClean="0"/>
          </a:p>
          <a:p>
            <a:r>
              <a:rPr lang="en-US" dirty="0" smtClean="0"/>
              <a:t>a. </a:t>
            </a:r>
            <a:r>
              <a:rPr lang="en-US" dirty="0" err="1" smtClean="0"/>
              <a:t>Kesusasreaan</a:t>
            </a:r>
            <a:r>
              <a:rPr lang="en-US" dirty="0" smtClean="0"/>
              <a:t> </a:t>
            </a:r>
            <a:r>
              <a:rPr lang="en-US" dirty="0" err="1" smtClean="0"/>
              <a:t>lama,silsilah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asal</a:t>
            </a:r>
            <a:r>
              <a:rPr lang="en-US" dirty="0" smtClean="0"/>
              <a:t> </a:t>
            </a:r>
            <a:r>
              <a:rPr lang="en-US" dirty="0" err="1" smtClean="0"/>
              <a:t>usul</a:t>
            </a:r>
            <a:r>
              <a:rPr lang="en-US" dirty="0" smtClean="0"/>
              <a:t>.</a:t>
            </a:r>
          </a:p>
          <a:p>
            <a:r>
              <a:rPr lang="en-US" dirty="0" smtClean="0"/>
              <a:t>b. </a:t>
            </a:r>
            <a:r>
              <a:rPr lang="en-US" dirty="0" err="1" smtClean="0"/>
              <a:t>Kejadian</a:t>
            </a:r>
            <a:r>
              <a:rPr lang="en-US" dirty="0" smtClean="0"/>
              <a:t> yang </a:t>
            </a:r>
            <a:r>
              <a:rPr lang="en-US" dirty="0" err="1" smtClean="0"/>
              <a:t>benar-benar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lampau</a:t>
            </a:r>
            <a:endParaRPr lang="en-US" dirty="0" smtClean="0"/>
          </a:p>
          <a:p>
            <a:r>
              <a:rPr lang="en-US" dirty="0" smtClean="0"/>
              <a:t>c.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cerita</a:t>
            </a:r>
            <a:r>
              <a:rPr lang="en-US" dirty="0" smtClean="0"/>
              <a:t> </a:t>
            </a:r>
            <a:r>
              <a:rPr lang="en-US" dirty="0" err="1" smtClean="0"/>
              <a:t>pelajaran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   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kejadian</a:t>
            </a:r>
            <a:r>
              <a:rPr lang="en-US" dirty="0" smtClean="0"/>
              <a:t> yang </a:t>
            </a:r>
            <a:r>
              <a:rPr lang="en-US" dirty="0" err="1" smtClean="0"/>
              <a:t>benar-benar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lampau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R. </a:t>
            </a:r>
            <a:r>
              <a:rPr lang="en-US" dirty="0" err="1" smtClean="0"/>
              <a:t>Muh</a:t>
            </a:r>
            <a:r>
              <a:rPr lang="en-US" dirty="0" smtClean="0"/>
              <a:t>, Ali </a:t>
            </a:r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</a:t>
            </a:r>
          </a:p>
          <a:p>
            <a:r>
              <a:rPr lang="en-US" dirty="0" smtClean="0"/>
              <a:t>a.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perubahan-perubahan</a:t>
            </a:r>
            <a:r>
              <a:rPr lang="en-US" dirty="0" smtClean="0"/>
              <a:t> </a:t>
            </a:r>
            <a:r>
              <a:rPr lang="en-US" dirty="0" err="1" smtClean="0"/>
              <a:t>kejadian-kejadian,peristiwa-peristiwa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kenyataan</a:t>
            </a:r>
            <a:r>
              <a:rPr lang="en-US" dirty="0" smtClean="0"/>
              <a:t> </a:t>
            </a:r>
            <a:r>
              <a:rPr lang="en-US" dirty="0" err="1" smtClean="0"/>
              <a:t>sekitar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.</a:t>
            </a:r>
          </a:p>
          <a:p>
            <a:r>
              <a:rPr lang="en-US" dirty="0" smtClean="0"/>
              <a:t>b. </a:t>
            </a:r>
            <a:r>
              <a:rPr lang="en-US" dirty="0" err="1" smtClean="0"/>
              <a:t>Cerita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perubahan-perubahan</a:t>
            </a:r>
            <a:r>
              <a:rPr lang="en-US" dirty="0" smtClean="0"/>
              <a:t> </a:t>
            </a:r>
            <a:r>
              <a:rPr lang="en-US" dirty="0" err="1" smtClean="0"/>
              <a:t>kejadian</a:t>
            </a:r>
            <a:r>
              <a:rPr lang="en-US" dirty="0" smtClean="0"/>
              <a:t>-</a:t>
            </a:r>
            <a:r>
              <a:rPr lang="en-US" dirty="0" err="1" smtClean="0"/>
              <a:t>kejadian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peristiwa</a:t>
            </a:r>
            <a:r>
              <a:rPr lang="en-US" dirty="0" smtClean="0"/>
              <a:t>-</a:t>
            </a:r>
            <a:r>
              <a:rPr lang="en-US" dirty="0" err="1" smtClean="0"/>
              <a:t>peristiwa</a:t>
            </a:r>
            <a:r>
              <a:rPr lang="en-US" dirty="0" smtClean="0"/>
              <a:t>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realitas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c.Ilmu</a:t>
            </a:r>
            <a:r>
              <a:rPr lang="en-US" dirty="0" smtClean="0"/>
              <a:t> yang </a:t>
            </a:r>
            <a:r>
              <a:rPr lang="en-US" dirty="0" err="1" smtClean="0"/>
              <a:t>bertugas</a:t>
            </a:r>
            <a:r>
              <a:rPr lang="en-US" dirty="0" smtClean="0"/>
              <a:t> </a:t>
            </a:r>
            <a:r>
              <a:rPr lang="en-US" dirty="0" err="1" smtClean="0"/>
              <a:t>menyelidiki</a:t>
            </a:r>
            <a:r>
              <a:rPr lang="en-US" dirty="0" smtClean="0"/>
              <a:t> </a:t>
            </a:r>
            <a:r>
              <a:rPr lang="en-US" dirty="0" err="1" smtClean="0"/>
              <a:t>perubahan-perubahan</a:t>
            </a:r>
            <a:r>
              <a:rPr lang="en-US" dirty="0" smtClean="0"/>
              <a:t> </a:t>
            </a:r>
            <a:r>
              <a:rPr lang="en-US" dirty="0" err="1" smtClean="0"/>
              <a:t>kejadin-kejadian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peristiws-peristiwayang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realitas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Aristoteles</a:t>
            </a:r>
            <a:endParaRPr lang="en-US" dirty="0" smtClean="0"/>
          </a:p>
          <a:p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pusis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filsafat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partikulir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aktual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Kesimpulan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/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kontek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yang </a:t>
            </a:r>
            <a:r>
              <a:rPr lang="en-US" dirty="0" err="1" smtClean="0"/>
              <a:t>senantiasa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Cakupan</a:t>
            </a:r>
            <a:r>
              <a:rPr lang="en-US" dirty="0" smtClean="0"/>
              <a:t> </a:t>
            </a:r>
            <a:r>
              <a:rPr lang="en-US" dirty="0" err="1" smtClean="0"/>
              <a:t>tengtang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lalu</a:t>
            </a:r>
            <a:r>
              <a:rPr lang="en-US" dirty="0" smtClean="0"/>
              <a:t> yang </a:t>
            </a:r>
            <a:r>
              <a:rPr lang="en-US" dirty="0" err="1" smtClean="0"/>
              <a:t>dilukiskan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urutan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endParaRPr lang="en-US" dirty="0" smtClean="0"/>
          </a:p>
          <a:p>
            <a:r>
              <a:rPr lang="en-US" dirty="0" smtClean="0"/>
              <a:t>2.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endParaRPr lang="en-US" dirty="0" smtClean="0"/>
          </a:p>
          <a:p>
            <a:r>
              <a:rPr lang="en-US" dirty="0" smtClean="0"/>
              <a:t>3. </a:t>
            </a:r>
            <a:r>
              <a:rPr lang="en-US" dirty="0" err="1" smtClean="0"/>
              <a:t>kebenaran</a:t>
            </a:r>
            <a:r>
              <a:rPr lang="en-US" dirty="0" smtClean="0"/>
              <a:t> </a:t>
            </a:r>
            <a:r>
              <a:rPr lang="en-US" dirty="0" err="1" smtClean="0"/>
              <a:t>bersipat</a:t>
            </a:r>
            <a:r>
              <a:rPr lang="en-US" dirty="0" smtClean="0"/>
              <a:t> </a:t>
            </a:r>
            <a:r>
              <a:rPr lang="en-US" dirty="0" err="1" smtClean="0"/>
              <a:t>subyektif</a:t>
            </a:r>
            <a:r>
              <a:rPr lang="en-US" dirty="0" smtClean="0"/>
              <a:t> </a:t>
            </a:r>
            <a:r>
              <a:rPr lang="en-US" dirty="0" err="1" smtClean="0"/>
              <a:t>sebab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lanjut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kebenaran</a:t>
            </a:r>
            <a:r>
              <a:rPr lang="en-US" dirty="0" smtClean="0"/>
              <a:t> </a:t>
            </a:r>
            <a:r>
              <a:rPr lang="en-US" dirty="0" err="1" smtClean="0"/>
              <a:t>hakiki</a:t>
            </a:r>
            <a:endParaRPr lang="en-US" dirty="0" smtClean="0"/>
          </a:p>
          <a:p>
            <a:r>
              <a:rPr lang="en-US" dirty="0" smtClean="0"/>
              <a:t>4. </a:t>
            </a:r>
            <a:r>
              <a:rPr lang="en-US" dirty="0" err="1" smtClean="0"/>
              <a:t>peristiwa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lampau</a:t>
            </a:r>
            <a:r>
              <a:rPr lang="en-US" dirty="0" smtClean="0"/>
              <a:t> </a:t>
            </a:r>
            <a:r>
              <a:rPr lang="en-US" dirty="0" err="1" smtClean="0"/>
              <a:t>kini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mendatang</a:t>
            </a:r>
            <a:r>
              <a:rPr lang="en-US" dirty="0" smtClean="0"/>
              <a:t>,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Unsur-unsur</a:t>
            </a:r>
            <a:r>
              <a:rPr lang="en-US" dirty="0" smtClean="0"/>
              <a:t> </a:t>
            </a:r>
            <a:r>
              <a:rPr lang="en-US" dirty="0" err="1" smtClean="0"/>
              <a:t>pendukung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</a:t>
            </a:r>
            <a:r>
              <a:rPr lang="en-US" dirty="0" err="1" smtClean="0"/>
              <a:t>manusia</a:t>
            </a:r>
            <a:endParaRPr lang="en-US" dirty="0" smtClean="0"/>
          </a:p>
          <a:p>
            <a:r>
              <a:rPr lang="en-US" dirty="0" smtClean="0"/>
              <a:t>b. </a:t>
            </a:r>
            <a:r>
              <a:rPr lang="en-US" dirty="0" err="1" smtClean="0"/>
              <a:t>waktu</a:t>
            </a:r>
            <a:endParaRPr lang="en-US" dirty="0" smtClean="0"/>
          </a:p>
          <a:p>
            <a:r>
              <a:rPr lang="en-US" dirty="0" smtClean="0"/>
              <a:t>c. </a:t>
            </a:r>
            <a:r>
              <a:rPr lang="en-US" dirty="0" err="1" smtClean="0"/>
              <a:t>ruang</a:t>
            </a:r>
            <a:r>
              <a:rPr lang="en-US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276</Words>
  <Application>Microsoft Office PowerPoint</Application>
  <PresentationFormat>On-screen Show (4:3)</PresentationFormat>
  <Paragraphs>39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SEJARAH SMK KLS.X. H.HARTONO</vt:lpstr>
      <vt:lpstr>Inggris= History</vt:lpstr>
      <vt:lpstr>Pengertian sejarah oleh pakarnya</vt:lpstr>
      <vt:lpstr>Pengertian Sejarah</vt:lpstr>
      <vt:lpstr>Pengertian Sejarah</vt:lpstr>
      <vt:lpstr>Pengertian Sejarah</vt:lpstr>
      <vt:lpstr>Kesimpulan pengertian sejarah</vt:lpstr>
      <vt:lpstr>Cakupan tengtang sejarah</vt:lpstr>
      <vt:lpstr>Unsur-unsur pendukung sejarah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SEJARAH SMK KLS.X. H.HARTONO</dc:title>
  <dc:creator>Drs. Hartono</dc:creator>
  <cp:lastModifiedBy>Hp</cp:lastModifiedBy>
  <cp:revision>7</cp:revision>
  <dcterms:created xsi:type="dcterms:W3CDTF">2016-07-31T02:57:52Z</dcterms:created>
  <dcterms:modified xsi:type="dcterms:W3CDTF">2018-07-30T08:16:00Z</dcterms:modified>
</cp:coreProperties>
</file>