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C990B-8A2F-44D3-B353-6F76B887CA5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A294A-0127-4CA0-862C-09438F3CF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15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2A294A-0127-4CA0-862C-09438F3CF2D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D6E10-D3D7-48AB-943F-4FA2A41A4A4F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6A044-CB34-4045-9557-5228316CB7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SEJARAH SMK KLS.X.</a:t>
            </a:r>
            <a:br>
              <a:rPr lang="en-US" dirty="0" smtClean="0"/>
            </a:br>
            <a:r>
              <a:rPr lang="en-US" dirty="0" smtClean="0"/>
              <a:t>H.HARTONO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Berdasarka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katannya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Inggris</a:t>
            </a:r>
            <a:r>
              <a:rPr lang="en-US" dirty="0" smtClean="0"/>
              <a:t>=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endParaRPr lang="en-US" dirty="0" smtClean="0"/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Arabnya</a:t>
            </a:r>
            <a:r>
              <a:rPr lang="en-US" dirty="0" smtClean="0"/>
              <a:t>, </a:t>
            </a:r>
            <a:r>
              <a:rPr lang="en-US" dirty="0" err="1" smtClean="0"/>
              <a:t>Sajaroh</a:t>
            </a:r>
            <a:r>
              <a:rPr lang="en-US" dirty="0" smtClean="0"/>
              <a:t>/</a:t>
            </a:r>
            <a:r>
              <a:rPr lang="en-US" dirty="0" err="1" smtClean="0"/>
              <a:t>sajaratun</a:t>
            </a:r>
            <a:r>
              <a:rPr lang="en-US" dirty="0" smtClean="0"/>
              <a:t> 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silsilah</a:t>
            </a:r>
            <a:r>
              <a:rPr lang="en-US" dirty="0" smtClean="0"/>
              <a:t>/ </a:t>
            </a:r>
            <a:r>
              <a:rPr lang="en-US" dirty="0" err="1" smtClean="0"/>
              <a:t>keturunan</a:t>
            </a:r>
            <a:r>
              <a:rPr lang="en-US" dirty="0" smtClean="0"/>
              <a:t> raja.</a:t>
            </a:r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dirty="0" err="1" smtClean="0"/>
              <a:t>Istoria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</a:t>
            </a:r>
            <a:r>
              <a:rPr lang="en-US" dirty="0" err="1" smtClean="0"/>
              <a:t>Geschcichte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pakarnya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sejarawan</a:t>
            </a:r>
            <a:endParaRPr lang="en-US" dirty="0" smtClean="0"/>
          </a:p>
          <a:p>
            <a:r>
              <a:rPr lang="en-US" dirty="0" smtClean="0"/>
              <a:t>1. Edward Haller Carr,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sejarawan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dialog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henti-hentinya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silam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WJS </a:t>
            </a:r>
            <a:r>
              <a:rPr lang="en-US" dirty="0" err="1" smtClean="0"/>
              <a:t>Purwadarminta</a:t>
            </a:r>
            <a:endParaRPr lang="en-US" dirty="0"/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Kesusasreaan</a:t>
            </a:r>
            <a:r>
              <a:rPr lang="en-US" dirty="0" smtClean="0"/>
              <a:t> </a:t>
            </a:r>
            <a:r>
              <a:rPr lang="en-US" dirty="0" err="1" smtClean="0"/>
              <a:t>lama,silsilah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  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R. </a:t>
            </a:r>
            <a:r>
              <a:rPr lang="en-US" dirty="0" err="1" smtClean="0"/>
              <a:t>Muh</a:t>
            </a:r>
            <a:r>
              <a:rPr lang="en-US" dirty="0" smtClean="0"/>
              <a:t>, Ali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kejadian-kejadian,peristiwa-peristiwa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-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-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c.Ilmu</a:t>
            </a:r>
            <a:r>
              <a:rPr lang="en-US" dirty="0" smtClean="0"/>
              <a:t> yang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kejadin-kejadian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peristiws-peristiwayang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Aristoteles</a:t>
            </a:r>
            <a:endParaRPr lang="en-US" dirty="0" smtClean="0"/>
          </a:p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pusis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partikulir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/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Cakupan</a:t>
            </a:r>
            <a:r>
              <a:rPr lang="en-US" dirty="0" smtClean="0"/>
              <a:t> </a:t>
            </a:r>
            <a:r>
              <a:rPr lang="en-US" dirty="0" err="1" smtClean="0"/>
              <a:t>tengtang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yang </a:t>
            </a:r>
            <a:r>
              <a:rPr lang="en-US" dirty="0" err="1" smtClean="0"/>
              <a:t>dilukiskan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bersipat</a:t>
            </a:r>
            <a:r>
              <a:rPr lang="en-US" dirty="0" smtClean="0"/>
              <a:t> </a:t>
            </a:r>
            <a:r>
              <a:rPr lang="en-US" dirty="0" err="1" smtClean="0"/>
              <a:t>subyektif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hakiki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ruang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276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SEJARAH SMK KLS.X. H.HARTONO</vt:lpstr>
      <vt:lpstr>Inggris= History</vt:lpstr>
      <vt:lpstr>Pengertian sejarah oleh pakarnya</vt:lpstr>
      <vt:lpstr>Pengertian Sejarah</vt:lpstr>
      <vt:lpstr>Pengertian Sejarah</vt:lpstr>
      <vt:lpstr>Pengertian Sejarah</vt:lpstr>
      <vt:lpstr>Kesimpulan pengertian sejarah</vt:lpstr>
      <vt:lpstr>Cakupan tengtang sejarah</vt:lpstr>
      <vt:lpstr>Unsur-unsur pendukung sejarah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SMK KLS.X. H.HARTONO</dc:title>
  <dc:creator>Drs. Hartono</dc:creator>
  <cp:lastModifiedBy>Hp</cp:lastModifiedBy>
  <cp:revision>7</cp:revision>
  <dcterms:created xsi:type="dcterms:W3CDTF">2016-07-31T02:57:52Z</dcterms:created>
  <dcterms:modified xsi:type="dcterms:W3CDTF">2018-07-30T08:16:00Z</dcterms:modified>
</cp:coreProperties>
</file>