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12192000" cy="6858000"/>
  <p:notesSz cx="12192000" cy="6858000"/>
  <p:embeddedFontLst>
    <p:embeddedFont>
      <p:font typeface="Al Qalam Quran Majeed 2" panose="02010000000000000000" pitchFamily="2" charset="-78"/>
      <p:regular r:id="rId10"/>
    </p:embeddedFont>
    <p:embeddedFont>
      <p:font typeface="Calibri" panose="020F0502020204030204" pitchFamily="34" charset="0"/>
      <p:regular r:id="rId11"/>
      <p:bold r:id="rId12"/>
      <p:italic r:id="rId13"/>
      <p:boldItalic r:id="rId14"/>
    </p:embeddedFont>
    <p:embeddedFont>
      <p:font typeface="Evogria" panose="02000800000000000000" pitchFamily="2" charset="0"/>
      <p:regular r:id="rId15"/>
      <p:italic r:id="rId16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168">
          <p15:clr>
            <a:srgbClr val="A4A3A4"/>
          </p15:clr>
        </p15:guide>
        <p15:guide id="2" pos="2448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4232" autoAdjust="0"/>
    <p:restoredTop sz="94660"/>
  </p:normalViewPr>
  <p:slideViewPr>
    <p:cSldViewPr>
      <p:cViewPr varScale="1">
        <p:scale>
          <a:sx n="96" d="100"/>
          <a:sy n="96" d="100"/>
        </p:scale>
        <p:origin x="754" y="-389"/>
      </p:cViewPr>
      <p:guideLst>
        <p:guide orient="horz" pos="3168"/>
        <p:guide pos="244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4.fntdata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font" Target="fonts/font3.fntdata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font" Target="fonts/font7.fntdata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2.fntdata"/><Relationship Id="rId5" Type="http://schemas.openxmlformats.org/officeDocument/2006/relationships/slide" Target="slides/slide4.xml"/><Relationship Id="rId15" Type="http://schemas.openxmlformats.org/officeDocument/2006/relationships/font" Target="fonts/font6.fntdata"/><Relationship Id="rId10" Type="http://schemas.openxmlformats.org/officeDocument/2006/relationships/font" Target="fonts/font1.fntdata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5.fntdata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Title</a:t>
            </a:r>
            <a:endParaRPr lang="en-US"/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smtClean="0"/>
              <a:t>Text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10/21/2025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7063" cy="5346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7264" cy="5346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10/21/2025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7264" cy="5346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1"/>
          <p:cNvSpPr/>
          <p:nvPr/>
        </p:nvSpPr>
        <p:spPr>
          <a:xfrm>
            <a:off x="-24680" y="-27384"/>
            <a:ext cx="12192000" cy="6858000"/>
          </a:xfrm>
          <a:prstGeom prst="rect">
            <a:avLst/>
          </a:prstGeom>
          <a:blipFill>
            <a:blip r:embed="rId2" cstate="print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aturation sat="0"/>
                      </a14:imgEffect>
                      <a14:imgEffect>
                        <a14:brightnessContrast bright="-40000" contrast="4000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296647" y="1772816"/>
            <a:ext cx="10623889" cy="390106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789235" marR="0"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1500" b="1" dirty="0" err="1" smtClean="0">
                <a:solidFill>
                  <a:srgbClr val="FFFFFF"/>
                </a:solidFill>
                <a:latin typeface="Evogria" panose="02000800000000000000" pitchFamily="2" charset="0"/>
                <a:cs typeface="DejaVu Sans"/>
              </a:rPr>
              <a:t>FILOSOﬁ</a:t>
            </a:r>
            <a:r>
              <a:rPr lang="en-US" sz="11500" b="1" dirty="0" smtClean="0">
                <a:solidFill>
                  <a:srgbClr val="FFFFFF"/>
                </a:solidFill>
                <a:latin typeface="Evogria" panose="02000800000000000000" pitchFamily="2" charset="0"/>
                <a:cs typeface="DejaVu Sans"/>
              </a:rPr>
              <a:t> </a:t>
            </a:r>
            <a:r>
              <a:rPr lang="en-US" sz="11500" b="1" spc="-46" dirty="0" smtClean="0">
                <a:solidFill>
                  <a:srgbClr val="FFFFFF"/>
                </a:solidFill>
                <a:latin typeface="Evogria" panose="02000800000000000000" pitchFamily="2" charset="0"/>
                <a:cs typeface="DejaVu Sans"/>
              </a:rPr>
              <a:t>FONT</a:t>
            </a:r>
            <a:endParaRPr lang="ar-EG" sz="11500" b="1" spc="-46" dirty="0" smtClean="0">
              <a:solidFill>
                <a:srgbClr val="FFFFFF"/>
              </a:solidFill>
              <a:latin typeface="Evogria" panose="02000800000000000000" pitchFamily="2" charset="0"/>
              <a:cs typeface="DejaVu Sans"/>
            </a:endParaRPr>
          </a:p>
          <a:p>
            <a:pPr marL="789235" marR="0"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sz="5400" spc="-27" dirty="0" err="1" smtClean="0">
                <a:solidFill>
                  <a:srgbClr val="FFFFFF"/>
                </a:solidFill>
                <a:latin typeface="Al Qalam Quran Majeed 2" panose="02010000000000000000" pitchFamily="2" charset="-78"/>
                <a:cs typeface="Al Qalam Quran Majeed 2" panose="02010000000000000000" pitchFamily="2" charset="-78"/>
              </a:rPr>
              <a:t>Lebih</a:t>
            </a:r>
            <a:r>
              <a:rPr sz="5400" spc="10" dirty="0" smtClean="0">
                <a:solidFill>
                  <a:srgbClr val="FFFFFF"/>
                </a:solidFill>
                <a:latin typeface="Al Qalam Quran Majeed 2" panose="02010000000000000000" pitchFamily="2" charset="-78"/>
                <a:cs typeface="Al Qalam Quran Majeed 2" panose="02010000000000000000" pitchFamily="2" charset="-78"/>
              </a:rPr>
              <a:t> </a:t>
            </a:r>
            <a:r>
              <a:rPr sz="5400" spc="-10" dirty="0" err="1" smtClean="0">
                <a:solidFill>
                  <a:srgbClr val="FFFFFF"/>
                </a:solidFill>
                <a:latin typeface="Al Qalam Quran Majeed 2" panose="02010000000000000000" pitchFamily="2" charset="-78"/>
                <a:cs typeface="Al Qalam Quran Majeed 2" panose="02010000000000000000" pitchFamily="2" charset="-78"/>
              </a:rPr>
              <a:t>dari</a:t>
            </a:r>
            <a:r>
              <a:rPr lang="ar-EG" sz="5400" spc="-10" dirty="0" smtClean="0">
                <a:solidFill>
                  <a:srgbClr val="FFFFFF"/>
                </a:solidFill>
                <a:latin typeface="Al Qalam Quran Majeed 2" panose="02010000000000000000" pitchFamily="2" charset="-78"/>
                <a:cs typeface="Al Qalam Quran Majeed 2" panose="02010000000000000000" pitchFamily="2" charset="-78"/>
              </a:rPr>
              <a:t> </a:t>
            </a:r>
            <a:r>
              <a:rPr sz="5400" dirty="0" smtClean="0">
                <a:solidFill>
                  <a:srgbClr val="FFFFFF"/>
                </a:solidFill>
                <a:latin typeface="Al Qalam Quran Majeed 2" panose="02010000000000000000" pitchFamily="2" charset="-78"/>
                <a:cs typeface="Al Qalam Quran Majeed 2" panose="02010000000000000000" pitchFamily="2" charset="-78"/>
              </a:rPr>
              <a:t> </a:t>
            </a:r>
            <a:r>
              <a:rPr sz="5400" spc="-23" dirty="0">
                <a:solidFill>
                  <a:srgbClr val="FFFFFF"/>
                </a:solidFill>
                <a:latin typeface="Al Qalam Quran Majeed 2" panose="02010000000000000000" pitchFamily="2" charset="-78"/>
                <a:cs typeface="Al Qalam Quran Majeed 2" panose="02010000000000000000" pitchFamily="2" charset="-78"/>
              </a:rPr>
              <a:t>Sekadar</a:t>
            </a:r>
            <a:r>
              <a:rPr sz="5400" spc="10" dirty="0">
                <a:solidFill>
                  <a:srgbClr val="FFFFFF"/>
                </a:solidFill>
                <a:latin typeface="Al Qalam Quran Majeed 2" panose="02010000000000000000" pitchFamily="2" charset="-78"/>
                <a:cs typeface="Al Qalam Quran Majeed 2" panose="02010000000000000000" pitchFamily="2" charset="-78"/>
              </a:rPr>
              <a:t> </a:t>
            </a:r>
            <a:r>
              <a:rPr sz="5400" spc="-11" dirty="0">
                <a:solidFill>
                  <a:srgbClr val="FFFFFF"/>
                </a:solidFill>
                <a:latin typeface="Al Qalam Quran Majeed 2" panose="02010000000000000000" pitchFamily="2" charset="-78"/>
                <a:cs typeface="Al Qalam Quran Majeed 2" panose="02010000000000000000" pitchFamily="2" charset="-78"/>
              </a:rPr>
              <a:t>Gaya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1991544" y="6302399"/>
            <a:ext cx="7974541" cy="29495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 algn="ctr">
              <a:lnSpc>
                <a:spcPts val="2346"/>
              </a:lnSpc>
              <a:spcBef>
                <a:spcPts val="0"/>
              </a:spcBef>
              <a:spcAft>
                <a:spcPts val="0"/>
              </a:spcAft>
            </a:pPr>
            <a:r>
              <a:rPr sz="2000" spc="62" dirty="0">
                <a:solidFill>
                  <a:srgbClr val="FFFFFF"/>
                </a:solidFill>
                <a:latin typeface="DejaVu Sans"/>
                <a:cs typeface="DejaVu Sans"/>
              </a:rPr>
              <a:t>Memahami</a:t>
            </a:r>
            <a:r>
              <a:rPr sz="2000" spc="47" dirty="0">
                <a:solidFill>
                  <a:srgbClr val="FFFFFF"/>
                </a:solidFill>
                <a:latin typeface="DejaVu Sans"/>
                <a:cs typeface="DejaVu Sans"/>
              </a:rPr>
              <a:t> </a:t>
            </a:r>
            <a:r>
              <a:rPr sz="2000" spc="60" dirty="0">
                <a:solidFill>
                  <a:srgbClr val="FFFFFF"/>
                </a:solidFill>
                <a:latin typeface="DejaVu Sans"/>
                <a:cs typeface="DejaVu Sans"/>
              </a:rPr>
              <a:t>Esensi</a:t>
            </a:r>
            <a:r>
              <a:rPr sz="2000" spc="50" dirty="0">
                <a:solidFill>
                  <a:srgbClr val="FFFFFF"/>
                </a:solidFill>
                <a:latin typeface="DejaVu Sans"/>
                <a:cs typeface="DejaVu Sans"/>
              </a:rPr>
              <a:t> </a:t>
            </a:r>
            <a:r>
              <a:rPr sz="2000" spc="57" dirty="0">
                <a:solidFill>
                  <a:srgbClr val="FFFFFF"/>
                </a:solidFill>
                <a:latin typeface="DejaVu Sans"/>
                <a:cs typeface="DejaVu Sans"/>
              </a:rPr>
              <a:t>Serif,</a:t>
            </a:r>
            <a:r>
              <a:rPr sz="2000" spc="52" dirty="0">
                <a:solidFill>
                  <a:srgbClr val="FFFFFF"/>
                </a:solidFill>
                <a:latin typeface="DejaVu Sans"/>
                <a:cs typeface="DejaVu Sans"/>
              </a:rPr>
              <a:t> </a:t>
            </a:r>
            <a:r>
              <a:rPr sz="2000" spc="60" dirty="0">
                <a:solidFill>
                  <a:srgbClr val="FFFFFF"/>
                </a:solidFill>
                <a:latin typeface="DejaVu Sans"/>
                <a:cs typeface="DejaVu Sans"/>
              </a:rPr>
              <a:t>Sans</a:t>
            </a:r>
            <a:r>
              <a:rPr sz="2000" spc="54" dirty="0">
                <a:solidFill>
                  <a:srgbClr val="FFFFFF"/>
                </a:solidFill>
                <a:latin typeface="DejaVu Sans"/>
                <a:cs typeface="DejaVu Sans"/>
              </a:rPr>
              <a:t> </a:t>
            </a:r>
            <a:r>
              <a:rPr sz="2000" spc="57" dirty="0">
                <a:solidFill>
                  <a:srgbClr val="FFFFFF"/>
                </a:solidFill>
                <a:latin typeface="DejaVu Sans"/>
                <a:cs typeface="DejaVu Sans"/>
              </a:rPr>
              <a:t>Serif,</a:t>
            </a:r>
            <a:r>
              <a:rPr sz="2000" spc="52" dirty="0">
                <a:solidFill>
                  <a:srgbClr val="FFFFFF"/>
                </a:solidFill>
                <a:latin typeface="DejaVu Sans"/>
                <a:cs typeface="DejaVu Sans"/>
              </a:rPr>
              <a:t> </a:t>
            </a:r>
            <a:r>
              <a:rPr sz="2000" spc="57" dirty="0">
                <a:solidFill>
                  <a:srgbClr val="FFFFFF"/>
                </a:solidFill>
                <a:latin typeface="DejaVu Sans"/>
                <a:cs typeface="DejaVu Sans"/>
              </a:rPr>
              <a:t>Script,</a:t>
            </a:r>
            <a:r>
              <a:rPr sz="2000" spc="52" dirty="0">
                <a:solidFill>
                  <a:srgbClr val="FFFFFF"/>
                </a:solidFill>
                <a:latin typeface="DejaVu Sans"/>
                <a:cs typeface="DejaVu Sans"/>
              </a:rPr>
              <a:t> </a:t>
            </a:r>
            <a:r>
              <a:rPr sz="2000" spc="60" dirty="0">
                <a:solidFill>
                  <a:srgbClr val="FFFFFF"/>
                </a:solidFill>
                <a:latin typeface="DejaVu Sans"/>
                <a:cs typeface="DejaVu Sans"/>
              </a:rPr>
              <a:t>dan</a:t>
            </a:r>
            <a:r>
              <a:rPr sz="2000" spc="56" dirty="0">
                <a:solidFill>
                  <a:srgbClr val="FFFFFF"/>
                </a:solidFill>
                <a:latin typeface="DejaVu Sans"/>
                <a:cs typeface="DejaVu Sans"/>
              </a:rPr>
              <a:t> </a:t>
            </a:r>
            <a:r>
              <a:rPr sz="2000" spc="58" dirty="0">
                <a:solidFill>
                  <a:srgbClr val="FFFFFF"/>
                </a:solidFill>
                <a:latin typeface="DejaVu Sans"/>
                <a:cs typeface="DejaVu Sans"/>
              </a:rPr>
              <a:t>Decorative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1"/>
          <p:cNvSpPr/>
          <p:nvPr/>
        </p:nvSpPr>
        <p:spPr>
          <a:xfrm>
            <a:off x="0" y="0"/>
            <a:ext cx="12191999" cy="797140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2932211" y="333300"/>
            <a:ext cx="6479895" cy="63417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4693"/>
              </a:lnSpc>
              <a:spcBef>
                <a:spcPts val="0"/>
              </a:spcBef>
              <a:spcAft>
                <a:spcPts val="0"/>
              </a:spcAft>
            </a:pPr>
            <a:r>
              <a:rPr sz="4050" b="1" spc="-12" dirty="0">
                <a:solidFill>
                  <a:srgbClr val="36454F"/>
                </a:solidFill>
                <a:latin typeface="DejaVu Sans"/>
                <a:cs typeface="DejaVu Sans"/>
              </a:rPr>
              <a:t>Pengantar</a:t>
            </a:r>
            <a:r>
              <a:rPr sz="4050" b="1" dirty="0">
                <a:solidFill>
                  <a:srgbClr val="36454F"/>
                </a:solidFill>
                <a:latin typeface="DejaVu Sans"/>
                <a:cs typeface="DejaVu Sans"/>
              </a:rPr>
              <a:t> </a:t>
            </a:r>
            <a:r>
              <a:rPr sz="4050" b="1" spc="-11" dirty="0">
                <a:solidFill>
                  <a:srgbClr val="36454F"/>
                </a:solidFill>
                <a:latin typeface="DejaVu Sans"/>
                <a:cs typeface="DejaVu Sans"/>
              </a:rPr>
              <a:t>Dunia</a:t>
            </a:r>
            <a:r>
              <a:rPr sz="4050" b="1" dirty="0">
                <a:solidFill>
                  <a:srgbClr val="36454F"/>
                </a:solidFill>
                <a:latin typeface="DejaVu Sans"/>
                <a:cs typeface="DejaVu Sans"/>
              </a:rPr>
              <a:t> </a:t>
            </a:r>
            <a:r>
              <a:rPr sz="4050" b="1" spc="-50" dirty="0">
                <a:solidFill>
                  <a:srgbClr val="4A8C8C"/>
                </a:solidFill>
                <a:latin typeface="DejaVu Sans"/>
                <a:cs typeface="DejaVu Sans"/>
              </a:rPr>
              <a:t>Font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5427761" y="1296363"/>
            <a:ext cx="2761465" cy="28646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1955"/>
              </a:lnSpc>
              <a:spcBef>
                <a:spcPts val="0"/>
              </a:spcBef>
              <a:spcAft>
                <a:spcPts val="0"/>
              </a:spcAft>
            </a:pPr>
            <a:r>
              <a:rPr sz="1700" b="1" spc="-11" dirty="0">
                <a:solidFill>
                  <a:srgbClr val="36454F"/>
                </a:solidFill>
                <a:latin typeface="DejaVu Sans"/>
                <a:cs typeface="DejaVu Sans"/>
              </a:rPr>
              <a:t>Klasiﬁkasi</a:t>
            </a:r>
            <a:r>
              <a:rPr sz="1700" b="1" dirty="0">
                <a:solidFill>
                  <a:srgbClr val="36454F"/>
                </a:solidFill>
                <a:latin typeface="DejaVu Sans"/>
                <a:cs typeface="DejaVu Sans"/>
              </a:rPr>
              <a:t> </a:t>
            </a:r>
            <a:r>
              <a:rPr sz="1700" b="1" spc="-14" dirty="0">
                <a:solidFill>
                  <a:srgbClr val="36454F"/>
                </a:solidFill>
                <a:latin typeface="DejaVu Sans"/>
                <a:cs typeface="DejaVu Sans"/>
              </a:rPr>
              <a:t>Dasar</a:t>
            </a:r>
            <a:r>
              <a:rPr sz="1700" b="1" dirty="0">
                <a:solidFill>
                  <a:srgbClr val="36454F"/>
                </a:solidFill>
                <a:latin typeface="DejaVu Sans"/>
                <a:cs typeface="DejaVu Sans"/>
              </a:rPr>
              <a:t> </a:t>
            </a:r>
            <a:r>
              <a:rPr sz="1700" b="1" spc="-37" dirty="0">
                <a:solidFill>
                  <a:srgbClr val="36454F"/>
                </a:solidFill>
                <a:latin typeface="DejaVu Sans"/>
                <a:cs typeface="DejaVu Sans"/>
              </a:rPr>
              <a:t>Font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1084212" y="1343988"/>
            <a:ext cx="2290782" cy="28646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1955"/>
              </a:lnSpc>
              <a:spcBef>
                <a:spcPts val="0"/>
              </a:spcBef>
              <a:spcAft>
                <a:spcPts val="0"/>
              </a:spcAft>
            </a:pPr>
            <a:r>
              <a:rPr sz="1700" b="1" spc="-15" dirty="0">
                <a:solidFill>
                  <a:srgbClr val="36454F"/>
                </a:solidFill>
                <a:latin typeface="DejaVu Sans"/>
                <a:cs typeface="DejaVu Sans"/>
              </a:rPr>
              <a:t>Apa</a:t>
            </a:r>
            <a:r>
              <a:rPr sz="1700" b="1" dirty="0">
                <a:solidFill>
                  <a:srgbClr val="36454F"/>
                </a:solidFill>
                <a:latin typeface="DejaVu Sans"/>
                <a:cs typeface="DejaVu Sans"/>
              </a:rPr>
              <a:t> itu</a:t>
            </a:r>
            <a:r>
              <a:rPr sz="1700" b="1" spc="-12" dirty="0">
                <a:solidFill>
                  <a:srgbClr val="36454F"/>
                </a:solidFill>
                <a:latin typeface="DejaVu Sans"/>
                <a:cs typeface="DejaVu Sans"/>
              </a:rPr>
              <a:t> Tipograﬁ?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5427761" y="1593148"/>
            <a:ext cx="3013294" cy="23679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1564"/>
              </a:lnSpc>
              <a:spcBef>
                <a:spcPts val="0"/>
              </a:spcBef>
              <a:spcAft>
                <a:spcPts val="0"/>
              </a:spcAft>
            </a:pPr>
            <a:r>
              <a:rPr sz="1350" dirty="0">
                <a:solidFill>
                  <a:srgbClr val="6B7280"/>
                </a:solidFill>
                <a:latin typeface="DejaVu Sans"/>
                <a:cs typeface="DejaVu Sans"/>
              </a:rPr>
              <a:t>Mengapa kita membutuhkannya?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717649" y="1764598"/>
            <a:ext cx="4054762" cy="83686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1564"/>
              </a:lnSpc>
              <a:spcBef>
                <a:spcPts val="0"/>
              </a:spcBef>
              <a:spcAft>
                <a:spcPts val="0"/>
              </a:spcAft>
            </a:pPr>
            <a:r>
              <a:rPr sz="1350" spc="-10" dirty="0">
                <a:solidFill>
                  <a:srgbClr val="36454F"/>
                </a:solidFill>
                <a:latin typeface="DejaVu Sans"/>
                <a:cs typeface="DejaVu Sans"/>
              </a:rPr>
              <a:t>Penataan</a:t>
            </a:r>
            <a:r>
              <a:rPr sz="1350" dirty="0">
                <a:solidFill>
                  <a:srgbClr val="36454F"/>
                </a:solidFill>
                <a:latin typeface="DejaVu Sans"/>
                <a:cs typeface="DejaVu Sans"/>
              </a:rPr>
              <a:t> jenis huruf agar terbaca &amp; menarik.</a:t>
            </a:r>
          </a:p>
          <a:p>
            <a:pPr marL="0" marR="0">
              <a:lnSpc>
                <a:spcPts val="1564"/>
              </a:lnSpc>
              <a:spcBef>
                <a:spcPts val="835"/>
              </a:spcBef>
              <a:spcAft>
                <a:spcPts val="0"/>
              </a:spcAft>
            </a:pPr>
            <a:r>
              <a:rPr sz="1350" dirty="0">
                <a:solidFill>
                  <a:srgbClr val="36454F"/>
                </a:solidFill>
                <a:latin typeface="DejaVu Sans"/>
                <a:cs typeface="DejaVu Sans"/>
              </a:rPr>
              <a:t>Bahasa visual yang menyampaikan makna.</a:t>
            </a:r>
          </a:p>
          <a:p>
            <a:pPr marL="0" marR="0">
              <a:lnSpc>
                <a:spcPts val="1564"/>
              </a:lnSpc>
              <a:spcBef>
                <a:spcPts val="710"/>
              </a:spcBef>
              <a:spcAft>
                <a:spcPts val="0"/>
              </a:spcAft>
            </a:pPr>
            <a:r>
              <a:rPr sz="1350" dirty="0">
                <a:solidFill>
                  <a:srgbClr val="36454F"/>
                </a:solidFill>
                <a:latin typeface="DejaVu Sans"/>
                <a:cs typeface="DejaVu Sans"/>
              </a:rPr>
              <a:t>Seni dan teknik </a:t>
            </a:r>
            <a:r>
              <a:rPr sz="1350" spc="-11" dirty="0">
                <a:solidFill>
                  <a:srgbClr val="36454F"/>
                </a:solidFill>
                <a:latin typeface="DejaVu Sans"/>
                <a:cs typeface="DejaVu Sans"/>
              </a:rPr>
              <a:t>komunikasi</a:t>
            </a:r>
            <a:r>
              <a:rPr sz="1350" dirty="0">
                <a:solidFill>
                  <a:srgbClr val="36454F"/>
                </a:solidFill>
                <a:latin typeface="DejaVu Sans"/>
                <a:cs typeface="DejaVu Sans"/>
              </a:rPr>
              <a:t> tertulis.</a:t>
            </a:r>
          </a:p>
        </p:txBody>
      </p:sp>
      <p:sp>
        <p:nvSpPr>
          <p:cNvPr id="8" name="object 8"/>
          <p:cNvSpPr txBox="1"/>
          <p:nvPr/>
        </p:nvSpPr>
        <p:spPr>
          <a:xfrm>
            <a:off x="6797277" y="2973518"/>
            <a:ext cx="664995" cy="26162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1760"/>
              </a:lnSpc>
              <a:spcBef>
                <a:spcPts val="0"/>
              </a:spcBef>
              <a:spcAft>
                <a:spcPts val="0"/>
              </a:spcAft>
            </a:pPr>
            <a:r>
              <a:rPr sz="1500" b="1" dirty="0">
                <a:solidFill>
                  <a:srgbClr val="36454F"/>
                </a:solidFill>
                <a:latin typeface="DejaVu Sans"/>
                <a:cs typeface="DejaVu Sans"/>
              </a:rPr>
              <a:t>Serif</a:t>
            </a:r>
          </a:p>
        </p:txBody>
      </p:sp>
      <p:sp>
        <p:nvSpPr>
          <p:cNvPr id="9" name="object 9"/>
          <p:cNvSpPr txBox="1"/>
          <p:nvPr/>
        </p:nvSpPr>
        <p:spPr>
          <a:xfrm>
            <a:off x="9668320" y="2973518"/>
            <a:ext cx="1263570" cy="26162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1760"/>
              </a:lnSpc>
              <a:spcBef>
                <a:spcPts val="0"/>
              </a:spcBef>
              <a:spcAft>
                <a:spcPts val="0"/>
              </a:spcAft>
            </a:pPr>
            <a:r>
              <a:rPr sz="1500" b="1" dirty="0">
                <a:solidFill>
                  <a:srgbClr val="36454F"/>
                </a:solidFill>
                <a:latin typeface="DejaVu Sans"/>
                <a:cs typeface="DejaVu Sans"/>
              </a:rPr>
              <a:t>Sans-Serif</a:t>
            </a:r>
          </a:p>
        </p:txBody>
      </p:sp>
      <p:sp>
        <p:nvSpPr>
          <p:cNvPr id="10" name="object 10"/>
          <p:cNvSpPr txBox="1"/>
          <p:nvPr/>
        </p:nvSpPr>
        <p:spPr>
          <a:xfrm>
            <a:off x="594270" y="3220413"/>
            <a:ext cx="3536458" cy="28646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1955"/>
              </a:lnSpc>
              <a:spcBef>
                <a:spcPts val="0"/>
              </a:spcBef>
              <a:spcAft>
                <a:spcPts val="0"/>
              </a:spcAft>
            </a:pPr>
            <a:r>
              <a:rPr sz="1700" b="1" spc="-15" dirty="0">
                <a:solidFill>
                  <a:srgbClr val="36454F"/>
                </a:solidFill>
                <a:latin typeface="DejaVu Sans"/>
                <a:cs typeface="DejaVu Sans"/>
              </a:rPr>
              <a:t>Mengapa</a:t>
            </a:r>
            <a:r>
              <a:rPr sz="1700" b="1" dirty="0">
                <a:solidFill>
                  <a:srgbClr val="36454F"/>
                </a:solidFill>
                <a:latin typeface="DejaVu Sans"/>
                <a:cs typeface="DejaVu Sans"/>
              </a:rPr>
              <a:t> </a:t>
            </a:r>
            <a:r>
              <a:rPr sz="1700" b="1" spc="-12" dirty="0">
                <a:solidFill>
                  <a:srgbClr val="36454F"/>
                </a:solidFill>
                <a:latin typeface="DejaVu Sans"/>
                <a:cs typeface="DejaVu Sans"/>
              </a:rPr>
              <a:t>Tipograﬁ</a:t>
            </a:r>
            <a:r>
              <a:rPr sz="1700" b="1" spc="-10" dirty="0">
                <a:solidFill>
                  <a:srgbClr val="36454F"/>
                </a:solidFill>
                <a:latin typeface="DejaVu Sans"/>
                <a:cs typeface="DejaVu Sans"/>
              </a:rPr>
              <a:t> </a:t>
            </a:r>
            <a:r>
              <a:rPr sz="1700" b="1" spc="-12" dirty="0">
                <a:solidFill>
                  <a:srgbClr val="36454F"/>
                </a:solidFill>
                <a:latin typeface="DejaVu Sans"/>
                <a:cs typeface="DejaVu Sans"/>
              </a:rPr>
              <a:t>Penting?</a:t>
            </a:r>
          </a:p>
        </p:txBody>
      </p:sp>
      <p:sp>
        <p:nvSpPr>
          <p:cNvPr id="11" name="object 11"/>
          <p:cNvSpPr txBox="1"/>
          <p:nvPr/>
        </p:nvSpPr>
        <p:spPr>
          <a:xfrm>
            <a:off x="5787925" y="3251252"/>
            <a:ext cx="2431616" cy="21195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1368"/>
              </a:lnSpc>
              <a:spcBef>
                <a:spcPts val="0"/>
              </a:spcBef>
              <a:spcAft>
                <a:spcPts val="0"/>
              </a:spcAft>
            </a:pPr>
            <a:r>
              <a:rPr sz="1200" spc="-31" dirty="0">
                <a:solidFill>
                  <a:srgbClr val="4B5563"/>
                </a:solidFill>
                <a:latin typeface="DejaVu Sans"/>
                <a:cs typeface="DejaVu Sans"/>
              </a:rPr>
              <a:t>Tradisi,</a:t>
            </a:r>
            <a:r>
              <a:rPr sz="1200" spc="15" dirty="0">
                <a:solidFill>
                  <a:srgbClr val="4B5563"/>
                </a:solidFill>
                <a:latin typeface="DejaVu Sans"/>
                <a:cs typeface="DejaVu Sans"/>
              </a:rPr>
              <a:t> </a:t>
            </a:r>
            <a:r>
              <a:rPr sz="1200" spc="-11" dirty="0">
                <a:solidFill>
                  <a:srgbClr val="4B5563"/>
                </a:solidFill>
                <a:latin typeface="DejaVu Sans"/>
                <a:cs typeface="DejaVu Sans"/>
              </a:rPr>
              <a:t>Otoritas,</a:t>
            </a:r>
            <a:r>
              <a:rPr sz="1200" dirty="0">
                <a:solidFill>
                  <a:srgbClr val="4B5563"/>
                </a:solidFill>
                <a:latin typeface="DejaVu Sans"/>
                <a:cs typeface="DejaVu Sans"/>
              </a:rPr>
              <a:t> </a:t>
            </a:r>
            <a:r>
              <a:rPr sz="1200" spc="-21" dirty="0">
                <a:solidFill>
                  <a:srgbClr val="4B5563"/>
                </a:solidFill>
                <a:latin typeface="DejaVu Sans"/>
                <a:cs typeface="DejaVu Sans"/>
              </a:rPr>
              <a:t>Kepercayaan.</a:t>
            </a:r>
          </a:p>
        </p:txBody>
      </p:sp>
      <p:sp>
        <p:nvSpPr>
          <p:cNvPr id="12" name="object 12"/>
          <p:cNvSpPr txBox="1"/>
          <p:nvPr/>
        </p:nvSpPr>
        <p:spPr>
          <a:xfrm>
            <a:off x="9217371" y="3251252"/>
            <a:ext cx="1913252" cy="21195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1368"/>
              </a:lnSpc>
              <a:spcBef>
                <a:spcPts val="0"/>
              </a:spcBef>
              <a:spcAft>
                <a:spcPts val="0"/>
              </a:spcAft>
            </a:pPr>
            <a:r>
              <a:rPr sz="1200" spc="-18" dirty="0">
                <a:solidFill>
                  <a:srgbClr val="4B5563"/>
                </a:solidFill>
                <a:latin typeface="DejaVu Sans"/>
                <a:cs typeface="DejaVu Sans"/>
              </a:rPr>
              <a:t>Modern,</a:t>
            </a:r>
            <a:r>
              <a:rPr sz="1200" dirty="0">
                <a:solidFill>
                  <a:srgbClr val="4B5563"/>
                </a:solidFill>
                <a:latin typeface="DejaVu Sans"/>
                <a:cs typeface="DejaVu Sans"/>
              </a:rPr>
              <a:t> </a:t>
            </a:r>
            <a:r>
              <a:rPr sz="1200" spc="-12" dirty="0">
                <a:solidFill>
                  <a:srgbClr val="4B5563"/>
                </a:solidFill>
                <a:latin typeface="DejaVu Sans"/>
                <a:cs typeface="DejaVu Sans"/>
              </a:rPr>
              <a:t>Bersih,</a:t>
            </a:r>
            <a:r>
              <a:rPr sz="1200" dirty="0">
                <a:solidFill>
                  <a:srgbClr val="4B5563"/>
                </a:solidFill>
                <a:latin typeface="DejaVu Sans"/>
                <a:cs typeface="DejaVu Sans"/>
              </a:rPr>
              <a:t> </a:t>
            </a:r>
            <a:r>
              <a:rPr sz="1200" spc="-14" dirty="0">
                <a:solidFill>
                  <a:srgbClr val="4B5563"/>
                </a:solidFill>
                <a:latin typeface="DejaVu Sans"/>
                <a:cs typeface="DejaVu Sans"/>
              </a:rPr>
              <a:t>Eﬁsien.</a:t>
            </a:r>
          </a:p>
        </p:txBody>
      </p:sp>
      <p:sp>
        <p:nvSpPr>
          <p:cNvPr id="13" name="object 13"/>
          <p:cNvSpPr txBox="1"/>
          <p:nvPr/>
        </p:nvSpPr>
        <p:spPr>
          <a:xfrm>
            <a:off x="807541" y="3641023"/>
            <a:ext cx="3805778" cy="92259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1564"/>
              </a:lnSpc>
              <a:spcBef>
                <a:spcPts val="0"/>
              </a:spcBef>
              <a:spcAft>
                <a:spcPts val="0"/>
              </a:spcAft>
            </a:pPr>
            <a:r>
              <a:rPr sz="1350" dirty="0">
                <a:solidFill>
                  <a:srgbClr val="36454F"/>
                </a:solidFill>
                <a:latin typeface="DejaVu Sans"/>
                <a:cs typeface="DejaVu Sans"/>
              </a:rPr>
              <a:t>Membangun</a:t>
            </a:r>
            <a:r>
              <a:rPr sz="1350" spc="333" dirty="0">
                <a:solidFill>
                  <a:srgbClr val="36454F"/>
                </a:solidFill>
                <a:latin typeface="DejaVu Sans"/>
                <a:cs typeface="DejaVu Sans"/>
              </a:rPr>
              <a:t> </a:t>
            </a:r>
            <a:r>
              <a:rPr sz="1350" b="1" dirty="0">
                <a:solidFill>
                  <a:srgbClr val="36454F"/>
                </a:solidFill>
                <a:latin typeface="DejaVu Sans"/>
                <a:cs typeface="DejaVu Sans"/>
              </a:rPr>
              <a:t>Identitas Brand</a:t>
            </a:r>
            <a:r>
              <a:rPr sz="1350" b="1" spc="292" dirty="0">
                <a:solidFill>
                  <a:srgbClr val="36454F"/>
                </a:solidFill>
                <a:latin typeface="DejaVu Sans"/>
                <a:cs typeface="DejaVu Sans"/>
              </a:rPr>
              <a:t> </a:t>
            </a:r>
            <a:r>
              <a:rPr sz="1350" dirty="0">
                <a:solidFill>
                  <a:srgbClr val="36454F"/>
                </a:solidFill>
                <a:latin typeface="DejaVu Sans"/>
                <a:cs typeface="DejaVu Sans"/>
              </a:rPr>
              <a:t>yang </a:t>
            </a:r>
            <a:r>
              <a:rPr sz="1350" spc="-14" dirty="0">
                <a:solidFill>
                  <a:srgbClr val="36454F"/>
                </a:solidFill>
                <a:latin typeface="DejaVu Sans"/>
                <a:cs typeface="DejaVu Sans"/>
              </a:rPr>
              <a:t>kuat.</a:t>
            </a:r>
          </a:p>
          <a:p>
            <a:pPr marL="0" marR="0">
              <a:lnSpc>
                <a:spcPts val="1564"/>
              </a:lnSpc>
              <a:spcBef>
                <a:spcPts val="1135"/>
              </a:spcBef>
              <a:spcAft>
                <a:spcPts val="0"/>
              </a:spcAft>
            </a:pPr>
            <a:r>
              <a:rPr sz="1350" dirty="0">
                <a:solidFill>
                  <a:srgbClr val="36454F"/>
                </a:solidFill>
                <a:latin typeface="DejaVu Sans"/>
                <a:cs typeface="DejaVu Sans"/>
              </a:rPr>
              <a:t>Meningkatkan</a:t>
            </a:r>
            <a:r>
              <a:rPr sz="1350" spc="336" dirty="0">
                <a:solidFill>
                  <a:srgbClr val="36454F"/>
                </a:solidFill>
                <a:latin typeface="DejaVu Sans"/>
                <a:cs typeface="DejaVu Sans"/>
              </a:rPr>
              <a:t> </a:t>
            </a:r>
            <a:r>
              <a:rPr sz="1350" b="1" dirty="0">
                <a:solidFill>
                  <a:srgbClr val="36454F"/>
                </a:solidFill>
                <a:latin typeface="DejaVu Sans"/>
                <a:cs typeface="DejaVu Sans"/>
              </a:rPr>
              <a:t>Keterbacaan</a:t>
            </a:r>
            <a:r>
              <a:rPr sz="1350" b="1" spc="294" dirty="0">
                <a:solidFill>
                  <a:srgbClr val="36454F"/>
                </a:solidFill>
                <a:latin typeface="DejaVu Sans"/>
                <a:cs typeface="DejaVu Sans"/>
              </a:rPr>
              <a:t> </a:t>
            </a:r>
            <a:r>
              <a:rPr sz="1350" dirty="0">
                <a:solidFill>
                  <a:srgbClr val="36454F"/>
                </a:solidFill>
                <a:latin typeface="DejaVu Sans"/>
                <a:cs typeface="DejaVu Sans"/>
              </a:rPr>
              <a:t>informasi.</a:t>
            </a:r>
          </a:p>
          <a:p>
            <a:pPr marL="0" marR="0">
              <a:lnSpc>
                <a:spcPts val="1564"/>
              </a:lnSpc>
              <a:spcBef>
                <a:spcPts val="1135"/>
              </a:spcBef>
              <a:spcAft>
                <a:spcPts val="0"/>
              </a:spcAft>
            </a:pPr>
            <a:r>
              <a:rPr sz="1350" dirty="0">
                <a:solidFill>
                  <a:srgbClr val="36454F"/>
                </a:solidFill>
                <a:latin typeface="DejaVu Sans"/>
                <a:cs typeface="DejaVu Sans"/>
              </a:rPr>
              <a:t>Mempengaruhi</a:t>
            </a:r>
            <a:r>
              <a:rPr sz="1350" spc="336" dirty="0">
                <a:solidFill>
                  <a:srgbClr val="36454F"/>
                </a:solidFill>
                <a:latin typeface="DejaVu Sans"/>
                <a:cs typeface="DejaVu Sans"/>
              </a:rPr>
              <a:t> </a:t>
            </a:r>
            <a:r>
              <a:rPr sz="1350" b="1" dirty="0">
                <a:solidFill>
                  <a:srgbClr val="36454F"/>
                </a:solidFill>
                <a:latin typeface="DejaVu Sans"/>
                <a:cs typeface="DejaVu Sans"/>
              </a:rPr>
              <a:t>Persepsi Audiens</a:t>
            </a:r>
            <a:r>
              <a:rPr sz="1350" b="1" spc="-133" dirty="0">
                <a:solidFill>
                  <a:srgbClr val="36454F"/>
                </a:solidFill>
                <a:latin typeface="DejaVu Sans"/>
                <a:cs typeface="DejaVu Sans"/>
              </a:rPr>
              <a:t> </a:t>
            </a:r>
            <a:r>
              <a:rPr sz="1350" dirty="0">
                <a:solidFill>
                  <a:srgbClr val="36454F"/>
                </a:solidFill>
                <a:latin typeface="DejaVu Sans"/>
                <a:cs typeface="DejaVu Sans"/>
              </a:rPr>
              <a:t>.</a:t>
            </a:r>
          </a:p>
        </p:txBody>
      </p:sp>
      <p:sp>
        <p:nvSpPr>
          <p:cNvPr id="14" name="object 14"/>
          <p:cNvSpPr txBox="1"/>
          <p:nvPr/>
        </p:nvSpPr>
        <p:spPr>
          <a:xfrm>
            <a:off x="6732685" y="4630868"/>
            <a:ext cx="794292" cy="26162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1760"/>
              </a:lnSpc>
              <a:spcBef>
                <a:spcPts val="0"/>
              </a:spcBef>
              <a:spcAft>
                <a:spcPts val="0"/>
              </a:spcAft>
            </a:pPr>
            <a:r>
              <a:rPr sz="1500" b="1" dirty="0">
                <a:solidFill>
                  <a:srgbClr val="36454F"/>
                </a:solidFill>
                <a:latin typeface="DejaVu Sans"/>
                <a:cs typeface="DejaVu Sans"/>
              </a:rPr>
              <a:t>Script</a:t>
            </a:r>
          </a:p>
        </p:txBody>
      </p:sp>
      <p:sp>
        <p:nvSpPr>
          <p:cNvPr id="15" name="object 15"/>
          <p:cNvSpPr txBox="1"/>
          <p:nvPr/>
        </p:nvSpPr>
        <p:spPr>
          <a:xfrm>
            <a:off x="9637662" y="4630868"/>
            <a:ext cx="1325077" cy="26162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1760"/>
              </a:lnSpc>
              <a:spcBef>
                <a:spcPts val="0"/>
              </a:spcBef>
              <a:spcAft>
                <a:spcPts val="0"/>
              </a:spcAft>
            </a:pPr>
            <a:r>
              <a:rPr sz="1500" b="1" dirty="0">
                <a:solidFill>
                  <a:srgbClr val="36454F"/>
                </a:solidFill>
                <a:latin typeface="DejaVu Sans"/>
                <a:cs typeface="DejaVu Sans"/>
              </a:rPr>
              <a:t>Decorative</a:t>
            </a:r>
          </a:p>
        </p:txBody>
      </p:sp>
      <p:sp>
        <p:nvSpPr>
          <p:cNvPr id="16" name="object 16"/>
          <p:cNvSpPr txBox="1"/>
          <p:nvPr/>
        </p:nvSpPr>
        <p:spPr>
          <a:xfrm>
            <a:off x="807541" y="4669723"/>
            <a:ext cx="3821514" cy="23679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1564"/>
              </a:lnSpc>
              <a:spcBef>
                <a:spcPts val="0"/>
              </a:spcBef>
              <a:spcAft>
                <a:spcPts val="0"/>
              </a:spcAft>
            </a:pPr>
            <a:r>
              <a:rPr sz="1350" dirty="0">
                <a:solidFill>
                  <a:srgbClr val="36454F"/>
                </a:solidFill>
                <a:latin typeface="DejaVu Sans"/>
                <a:cs typeface="DejaVu Sans"/>
              </a:rPr>
              <a:t>Alat</a:t>
            </a:r>
            <a:r>
              <a:rPr sz="1350" spc="334" dirty="0">
                <a:solidFill>
                  <a:srgbClr val="36454F"/>
                </a:solidFill>
                <a:latin typeface="DejaVu Sans"/>
                <a:cs typeface="DejaVu Sans"/>
              </a:rPr>
              <a:t> </a:t>
            </a:r>
            <a:r>
              <a:rPr sz="1350" b="1" dirty="0">
                <a:solidFill>
                  <a:srgbClr val="36454F"/>
                </a:solidFill>
                <a:latin typeface="DejaVu Sans"/>
                <a:cs typeface="DejaVu Sans"/>
              </a:rPr>
              <a:t>Komunikasi </a:t>
            </a:r>
            <a:r>
              <a:rPr sz="1350" b="1" spc="-12" dirty="0">
                <a:solidFill>
                  <a:srgbClr val="36454F"/>
                </a:solidFill>
                <a:latin typeface="DejaVu Sans"/>
                <a:cs typeface="DejaVu Sans"/>
              </a:rPr>
              <a:t>Kuat</a:t>
            </a:r>
            <a:r>
              <a:rPr sz="1350" b="1" spc="302" dirty="0">
                <a:solidFill>
                  <a:srgbClr val="36454F"/>
                </a:solidFill>
                <a:latin typeface="DejaVu Sans"/>
                <a:cs typeface="DejaVu Sans"/>
              </a:rPr>
              <a:t> </a:t>
            </a:r>
            <a:r>
              <a:rPr sz="1350" dirty="0">
                <a:solidFill>
                  <a:srgbClr val="36454F"/>
                </a:solidFill>
                <a:latin typeface="DejaVu Sans"/>
                <a:cs typeface="DejaVu Sans"/>
              </a:rPr>
              <a:t>&amp; penguat pesan.</a:t>
            </a:r>
          </a:p>
        </p:txBody>
      </p:sp>
      <p:sp>
        <p:nvSpPr>
          <p:cNvPr id="17" name="object 17"/>
          <p:cNvSpPr txBox="1"/>
          <p:nvPr/>
        </p:nvSpPr>
        <p:spPr>
          <a:xfrm>
            <a:off x="5973514" y="4918127"/>
            <a:ext cx="2060411" cy="21195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1368"/>
              </a:lnSpc>
              <a:spcBef>
                <a:spcPts val="0"/>
              </a:spcBef>
              <a:spcAft>
                <a:spcPts val="0"/>
              </a:spcAft>
            </a:pPr>
            <a:r>
              <a:rPr sz="1200" spc="-14" dirty="0">
                <a:solidFill>
                  <a:srgbClr val="4B5563"/>
                </a:solidFill>
                <a:latin typeface="DejaVu Sans"/>
                <a:cs typeface="DejaVu Sans"/>
              </a:rPr>
              <a:t>Elegan,</a:t>
            </a:r>
            <a:r>
              <a:rPr sz="1200" dirty="0">
                <a:solidFill>
                  <a:srgbClr val="4B5563"/>
                </a:solidFill>
                <a:latin typeface="DejaVu Sans"/>
                <a:cs typeface="DejaVu Sans"/>
              </a:rPr>
              <a:t> </a:t>
            </a:r>
            <a:r>
              <a:rPr sz="1200" spc="-18" dirty="0">
                <a:solidFill>
                  <a:srgbClr val="4B5563"/>
                </a:solidFill>
                <a:latin typeface="DejaVu Sans"/>
                <a:cs typeface="DejaVu Sans"/>
              </a:rPr>
              <a:t>Personal,</a:t>
            </a:r>
            <a:r>
              <a:rPr sz="1200" dirty="0">
                <a:solidFill>
                  <a:srgbClr val="4B5563"/>
                </a:solidFill>
                <a:latin typeface="DejaVu Sans"/>
                <a:cs typeface="DejaVu Sans"/>
              </a:rPr>
              <a:t> </a:t>
            </a:r>
            <a:r>
              <a:rPr sz="1200" spc="-10" dirty="0">
                <a:solidFill>
                  <a:srgbClr val="4B5563"/>
                </a:solidFill>
                <a:latin typeface="DejaVu Sans"/>
                <a:cs typeface="DejaVu Sans"/>
              </a:rPr>
              <a:t>Artistik.</a:t>
            </a:r>
          </a:p>
        </p:txBody>
      </p:sp>
      <p:sp>
        <p:nvSpPr>
          <p:cNvPr id="18" name="object 18"/>
          <p:cNvSpPr txBox="1"/>
          <p:nvPr/>
        </p:nvSpPr>
        <p:spPr>
          <a:xfrm>
            <a:off x="8800355" y="4918127"/>
            <a:ext cx="2747378" cy="21195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1368"/>
              </a:lnSpc>
              <a:spcBef>
                <a:spcPts val="0"/>
              </a:spcBef>
              <a:spcAft>
                <a:spcPts val="0"/>
              </a:spcAft>
            </a:pPr>
            <a:r>
              <a:rPr sz="1200" spc="-14" dirty="0">
                <a:solidFill>
                  <a:srgbClr val="4B5563"/>
                </a:solidFill>
                <a:latin typeface="DejaVu Sans"/>
                <a:cs typeface="DejaVu Sans"/>
              </a:rPr>
              <a:t>Unik,</a:t>
            </a:r>
            <a:r>
              <a:rPr sz="1200" dirty="0">
                <a:solidFill>
                  <a:srgbClr val="4B5563"/>
                </a:solidFill>
                <a:latin typeface="DejaVu Sans"/>
                <a:cs typeface="DejaVu Sans"/>
              </a:rPr>
              <a:t> </a:t>
            </a:r>
            <a:r>
              <a:rPr sz="1200" spc="-15" dirty="0">
                <a:solidFill>
                  <a:srgbClr val="4B5563"/>
                </a:solidFill>
                <a:latin typeface="DejaVu Sans"/>
                <a:cs typeface="DejaVu Sans"/>
              </a:rPr>
              <a:t>Ekspresif,</a:t>
            </a:r>
            <a:r>
              <a:rPr sz="1200" dirty="0">
                <a:solidFill>
                  <a:srgbClr val="4B5563"/>
                </a:solidFill>
                <a:latin typeface="DejaVu Sans"/>
                <a:cs typeface="DejaVu Sans"/>
              </a:rPr>
              <a:t> </a:t>
            </a:r>
            <a:r>
              <a:rPr sz="1200" spc="-14" dirty="0">
                <a:solidFill>
                  <a:srgbClr val="4B5563"/>
                </a:solidFill>
                <a:latin typeface="DejaVu Sans"/>
                <a:cs typeface="DejaVu Sans"/>
              </a:rPr>
              <a:t>Menarik</a:t>
            </a:r>
            <a:r>
              <a:rPr sz="1200" dirty="0">
                <a:solidFill>
                  <a:srgbClr val="4B5563"/>
                </a:solidFill>
                <a:latin typeface="DejaVu Sans"/>
                <a:cs typeface="DejaVu Sans"/>
              </a:rPr>
              <a:t> </a:t>
            </a:r>
            <a:r>
              <a:rPr sz="1200" spc="-20" dirty="0">
                <a:solidFill>
                  <a:srgbClr val="4B5563"/>
                </a:solidFill>
                <a:latin typeface="DejaVu Sans"/>
                <a:cs typeface="DejaVu Sans"/>
              </a:rPr>
              <a:t>Perhatian.</a:t>
            </a:r>
          </a:p>
        </p:txBody>
      </p:sp>
      <p:sp>
        <p:nvSpPr>
          <p:cNvPr id="19" name="object 19"/>
          <p:cNvSpPr txBox="1"/>
          <p:nvPr/>
        </p:nvSpPr>
        <p:spPr>
          <a:xfrm>
            <a:off x="1084212" y="5858838"/>
            <a:ext cx="3980157" cy="28646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1955"/>
              </a:lnSpc>
              <a:spcBef>
                <a:spcPts val="0"/>
              </a:spcBef>
              <a:spcAft>
                <a:spcPts val="0"/>
              </a:spcAft>
            </a:pPr>
            <a:r>
              <a:rPr sz="1700" b="1" spc="-15" dirty="0">
                <a:solidFill>
                  <a:srgbClr val="36454F"/>
                </a:solidFill>
                <a:latin typeface="DejaVu Sans"/>
                <a:cs typeface="DejaVu Sans"/>
              </a:rPr>
              <a:t>Dampak</a:t>
            </a:r>
            <a:r>
              <a:rPr sz="1700" b="1" dirty="0">
                <a:solidFill>
                  <a:srgbClr val="36454F"/>
                </a:solidFill>
                <a:latin typeface="DejaVu Sans"/>
                <a:cs typeface="DejaVu Sans"/>
              </a:rPr>
              <a:t> </a:t>
            </a:r>
            <a:r>
              <a:rPr sz="1700" b="1" spc="-20" dirty="0">
                <a:solidFill>
                  <a:srgbClr val="36454F"/>
                </a:solidFill>
                <a:latin typeface="DejaVu Sans"/>
                <a:cs typeface="DejaVu Sans"/>
              </a:rPr>
              <a:t>Psikologis</a:t>
            </a:r>
            <a:r>
              <a:rPr sz="1700" b="1" dirty="0">
                <a:solidFill>
                  <a:srgbClr val="36454F"/>
                </a:solidFill>
                <a:latin typeface="DejaVu Sans"/>
                <a:cs typeface="DejaVu Sans"/>
              </a:rPr>
              <a:t> &amp;</a:t>
            </a:r>
            <a:r>
              <a:rPr sz="1700" b="1" spc="-25" dirty="0">
                <a:solidFill>
                  <a:srgbClr val="36454F"/>
                </a:solidFill>
                <a:latin typeface="DejaVu Sans"/>
                <a:cs typeface="DejaVu Sans"/>
              </a:rPr>
              <a:t> </a:t>
            </a:r>
            <a:r>
              <a:rPr sz="1700" b="1" spc="-14" dirty="0">
                <a:solidFill>
                  <a:srgbClr val="36454F"/>
                </a:solidFill>
                <a:latin typeface="DejaVu Sans"/>
                <a:cs typeface="DejaVu Sans"/>
              </a:rPr>
              <a:t>Emosional</a:t>
            </a:r>
          </a:p>
        </p:txBody>
      </p:sp>
      <p:sp>
        <p:nvSpPr>
          <p:cNvPr id="20" name="object 20"/>
          <p:cNvSpPr txBox="1"/>
          <p:nvPr/>
        </p:nvSpPr>
        <p:spPr>
          <a:xfrm>
            <a:off x="6508550" y="6336598"/>
            <a:ext cx="4636940" cy="23679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1564"/>
              </a:lnSpc>
              <a:spcBef>
                <a:spcPts val="0"/>
              </a:spcBef>
              <a:spcAft>
                <a:spcPts val="0"/>
              </a:spcAft>
            </a:pPr>
            <a:r>
              <a:rPr sz="1350" dirty="0">
                <a:solidFill>
                  <a:srgbClr val="36454F"/>
                </a:solidFill>
                <a:latin typeface="DejaVu Sans"/>
                <a:cs typeface="DejaVu Sans"/>
              </a:rPr>
              <a:t>Pilihan font mempengaruhi hingga </a:t>
            </a:r>
            <a:r>
              <a:rPr sz="1350" b="1" dirty="0">
                <a:solidFill>
                  <a:srgbClr val="CD5C5C"/>
                </a:solidFill>
                <a:latin typeface="DejaVu Sans"/>
                <a:cs typeface="DejaVu Sans"/>
              </a:rPr>
              <a:t>90% keputusan</a:t>
            </a:r>
          </a:p>
        </p:txBody>
      </p:sp>
      <p:sp>
        <p:nvSpPr>
          <p:cNvPr id="21" name="object 21"/>
          <p:cNvSpPr txBox="1"/>
          <p:nvPr/>
        </p:nvSpPr>
        <p:spPr>
          <a:xfrm>
            <a:off x="845641" y="6393748"/>
            <a:ext cx="3449728" cy="92259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1564"/>
              </a:lnSpc>
              <a:spcBef>
                <a:spcPts val="0"/>
              </a:spcBef>
              <a:spcAft>
                <a:spcPts val="0"/>
              </a:spcAft>
            </a:pPr>
            <a:r>
              <a:rPr sz="1350" dirty="0">
                <a:solidFill>
                  <a:srgbClr val="36454F"/>
                </a:solidFill>
                <a:latin typeface="DejaVu Sans"/>
                <a:cs typeface="DejaVu Sans"/>
              </a:rPr>
              <a:t>Memicu Emosi bawah sadar audiens.</a:t>
            </a:r>
          </a:p>
          <a:p>
            <a:pPr marL="0" marR="0">
              <a:lnSpc>
                <a:spcPts val="1564"/>
              </a:lnSpc>
              <a:spcBef>
                <a:spcPts val="1135"/>
              </a:spcBef>
              <a:spcAft>
                <a:spcPts val="0"/>
              </a:spcAft>
            </a:pPr>
            <a:r>
              <a:rPr sz="1350" dirty="0">
                <a:solidFill>
                  <a:srgbClr val="36454F"/>
                </a:solidFill>
                <a:latin typeface="DejaVu Sans"/>
                <a:cs typeface="DejaVu Sans"/>
              </a:rPr>
              <a:t>Membentuk </a:t>
            </a:r>
            <a:r>
              <a:rPr sz="1350" spc="-10" dirty="0">
                <a:solidFill>
                  <a:srgbClr val="36454F"/>
                </a:solidFill>
                <a:latin typeface="DejaVu Sans"/>
                <a:cs typeface="DejaVu Sans"/>
              </a:rPr>
              <a:t>Persepsi</a:t>
            </a:r>
            <a:r>
              <a:rPr sz="1350" dirty="0">
                <a:solidFill>
                  <a:srgbClr val="36454F"/>
                </a:solidFill>
                <a:latin typeface="DejaVu Sans"/>
                <a:cs typeface="DejaVu Sans"/>
              </a:rPr>
              <a:t> Brand yang </a:t>
            </a:r>
            <a:r>
              <a:rPr sz="1350" spc="-14" dirty="0">
                <a:solidFill>
                  <a:srgbClr val="36454F"/>
                </a:solidFill>
                <a:latin typeface="DejaVu Sans"/>
                <a:cs typeface="DejaVu Sans"/>
              </a:rPr>
              <a:t>kuat.</a:t>
            </a:r>
          </a:p>
          <a:p>
            <a:pPr marL="0" marR="0">
              <a:lnSpc>
                <a:spcPts val="1564"/>
              </a:lnSpc>
              <a:spcBef>
                <a:spcPts val="1135"/>
              </a:spcBef>
              <a:spcAft>
                <a:spcPts val="0"/>
              </a:spcAft>
            </a:pPr>
            <a:r>
              <a:rPr sz="1350" dirty="0">
                <a:solidFill>
                  <a:srgbClr val="36454F"/>
                </a:solidFill>
                <a:latin typeface="DejaVu Sans"/>
                <a:cs typeface="DejaVu Sans"/>
              </a:rPr>
              <a:t>Mempengaruhi </a:t>
            </a:r>
            <a:r>
              <a:rPr sz="1350" spc="-11" dirty="0">
                <a:solidFill>
                  <a:srgbClr val="36454F"/>
                </a:solidFill>
                <a:latin typeface="DejaVu Sans"/>
                <a:cs typeface="DejaVu Sans"/>
              </a:rPr>
              <a:t>Keputusan</a:t>
            </a:r>
            <a:r>
              <a:rPr sz="1350" dirty="0">
                <a:solidFill>
                  <a:srgbClr val="36454F"/>
                </a:solidFill>
                <a:latin typeface="DejaVu Sans"/>
                <a:cs typeface="DejaVu Sans"/>
              </a:rPr>
              <a:t> </a:t>
            </a:r>
            <a:r>
              <a:rPr sz="1350" spc="-10" dirty="0">
                <a:solidFill>
                  <a:srgbClr val="36454F"/>
                </a:solidFill>
                <a:latin typeface="DejaVu Sans"/>
                <a:cs typeface="DejaVu Sans"/>
              </a:rPr>
              <a:t>Pembaca.</a:t>
            </a:r>
          </a:p>
        </p:txBody>
      </p:sp>
      <p:sp>
        <p:nvSpPr>
          <p:cNvPr id="22" name="object 22"/>
          <p:cNvSpPr txBox="1"/>
          <p:nvPr/>
        </p:nvSpPr>
        <p:spPr>
          <a:xfrm>
            <a:off x="6508550" y="6584247"/>
            <a:ext cx="1197197" cy="23679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1564"/>
              </a:lnSpc>
              <a:spcBef>
                <a:spcPts val="0"/>
              </a:spcBef>
              <a:spcAft>
                <a:spcPts val="0"/>
              </a:spcAft>
            </a:pPr>
            <a:r>
              <a:rPr sz="1350" b="1" spc="-10" dirty="0">
                <a:solidFill>
                  <a:srgbClr val="CD5C5C"/>
                </a:solidFill>
                <a:latin typeface="DejaVu Sans"/>
                <a:cs typeface="DejaVu Sans"/>
              </a:rPr>
              <a:t>konsumen</a:t>
            </a:r>
            <a:r>
              <a:rPr sz="1350" dirty="0">
                <a:solidFill>
                  <a:srgbClr val="36454F"/>
                </a:solidFill>
                <a:latin typeface="DejaVu Sans"/>
                <a:cs typeface="DejaVu Sans"/>
              </a:rPr>
              <a:t>.</a:t>
            </a:r>
          </a:p>
        </p:txBody>
      </p:sp>
      <p:sp>
        <p:nvSpPr>
          <p:cNvPr id="23" name="object 23"/>
          <p:cNvSpPr txBox="1"/>
          <p:nvPr/>
        </p:nvSpPr>
        <p:spPr>
          <a:xfrm>
            <a:off x="6508550" y="6889047"/>
            <a:ext cx="4865608" cy="23679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1564"/>
              </a:lnSpc>
              <a:spcBef>
                <a:spcPts val="0"/>
              </a:spcBef>
              <a:spcAft>
                <a:spcPts val="0"/>
              </a:spcAft>
            </a:pPr>
            <a:r>
              <a:rPr sz="1350" spc="-20" dirty="0">
                <a:solidFill>
                  <a:srgbClr val="36454F"/>
                </a:solidFill>
                <a:latin typeface="DejaVu Sans"/>
                <a:cs typeface="DejaVu Sans"/>
              </a:rPr>
              <a:t>Font</a:t>
            </a:r>
            <a:r>
              <a:rPr sz="1350" spc="15" dirty="0">
                <a:solidFill>
                  <a:srgbClr val="36454F"/>
                </a:solidFill>
                <a:latin typeface="DejaVu Sans"/>
                <a:cs typeface="DejaVu Sans"/>
              </a:rPr>
              <a:t> </a:t>
            </a:r>
            <a:r>
              <a:rPr sz="1350" dirty="0">
                <a:solidFill>
                  <a:srgbClr val="36454F"/>
                </a:solidFill>
                <a:latin typeface="DejaVu Sans"/>
                <a:cs typeface="DejaVu Sans"/>
              </a:rPr>
              <a:t>yang salah dapat </a:t>
            </a:r>
            <a:r>
              <a:rPr sz="1350" b="1" dirty="0">
                <a:solidFill>
                  <a:srgbClr val="CD5C5C"/>
                </a:solidFill>
                <a:latin typeface="DejaVu Sans"/>
                <a:cs typeface="DejaVu Sans"/>
              </a:rPr>
              <a:t>mengurangi </a:t>
            </a:r>
            <a:r>
              <a:rPr sz="1350" b="1" spc="-10" dirty="0">
                <a:solidFill>
                  <a:srgbClr val="CD5C5C"/>
                </a:solidFill>
                <a:latin typeface="DejaVu Sans"/>
                <a:cs typeface="DejaVu Sans"/>
              </a:rPr>
              <a:t>konversi</a:t>
            </a:r>
            <a:r>
              <a:rPr sz="1350" b="1" dirty="0">
                <a:solidFill>
                  <a:srgbClr val="CD5C5C"/>
                </a:solidFill>
                <a:latin typeface="DejaVu Sans"/>
                <a:cs typeface="DejaVu Sans"/>
              </a:rPr>
              <a:t> hingga</a:t>
            </a:r>
          </a:p>
        </p:txBody>
      </p:sp>
      <p:sp>
        <p:nvSpPr>
          <p:cNvPr id="24" name="object 24"/>
          <p:cNvSpPr txBox="1"/>
          <p:nvPr/>
        </p:nvSpPr>
        <p:spPr>
          <a:xfrm>
            <a:off x="6508550" y="7146222"/>
            <a:ext cx="615207" cy="23679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1564"/>
              </a:lnSpc>
              <a:spcBef>
                <a:spcPts val="0"/>
              </a:spcBef>
              <a:spcAft>
                <a:spcPts val="0"/>
              </a:spcAft>
            </a:pPr>
            <a:r>
              <a:rPr sz="1350" b="1" dirty="0">
                <a:solidFill>
                  <a:srgbClr val="CD5C5C"/>
                </a:solidFill>
                <a:latin typeface="DejaVu Sans"/>
                <a:cs typeface="DejaVu Sans"/>
              </a:rPr>
              <a:t>95%</a:t>
            </a:r>
            <a:r>
              <a:rPr sz="1350" dirty="0">
                <a:solidFill>
                  <a:srgbClr val="36454F"/>
                </a:solidFill>
                <a:latin typeface="DejaVu Sans"/>
                <a:cs typeface="DejaVu Sans"/>
              </a:rPr>
              <a:t>.</a:t>
            </a:r>
          </a:p>
        </p:txBody>
      </p:sp>
      <p:sp>
        <p:nvSpPr>
          <p:cNvPr id="25" name="object 25"/>
          <p:cNvSpPr txBox="1"/>
          <p:nvPr/>
        </p:nvSpPr>
        <p:spPr>
          <a:xfrm>
            <a:off x="7064721" y="7733490"/>
            <a:ext cx="4898610" cy="15729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938"/>
              </a:lnSpc>
              <a:spcBef>
                <a:spcPts val="0"/>
              </a:spcBef>
              <a:spcAft>
                <a:spcPts val="0"/>
              </a:spcAft>
            </a:pPr>
            <a:r>
              <a:rPr sz="800" dirty="0">
                <a:solidFill>
                  <a:srgbClr val="9CA3AF"/>
                </a:solidFill>
                <a:latin typeface="DejaVu Sans"/>
                <a:cs typeface="DejaVu Sans"/>
              </a:rPr>
              <a:t>Source: The Psychology of Fonts, Font</a:t>
            </a:r>
            <a:r>
              <a:rPr sz="800" spc="10" dirty="0">
                <a:solidFill>
                  <a:srgbClr val="9CA3AF"/>
                </a:solidFill>
                <a:latin typeface="DejaVu Sans"/>
                <a:cs typeface="DejaVu Sans"/>
              </a:rPr>
              <a:t> </a:t>
            </a:r>
            <a:r>
              <a:rPr sz="800" dirty="0">
                <a:solidFill>
                  <a:srgbClr val="9CA3AF"/>
                </a:solidFill>
                <a:latin typeface="DejaVu Sans"/>
                <a:cs typeface="DejaVu Sans"/>
              </a:rPr>
              <a:t>Psychology (2025), The Ultimate Guide to </a:t>
            </a:r>
            <a:r>
              <a:rPr sz="800" spc="-10" dirty="0">
                <a:solidFill>
                  <a:srgbClr val="9CA3AF"/>
                </a:solidFill>
                <a:latin typeface="DejaVu Sans"/>
                <a:cs typeface="DejaVu Sans"/>
              </a:rPr>
              <a:t>Typography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1"/>
          <p:cNvSpPr/>
          <p:nvPr/>
        </p:nvSpPr>
        <p:spPr>
          <a:xfrm>
            <a:off x="0" y="0"/>
            <a:ext cx="12191999" cy="859104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1901576" y="405010"/>
            <a:ext cx="8541231" cy="48515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3520"/>
              </a:lnSpc>
              <a:spcBef>
                <a:spcPts val="0"/>
              </a:spcBef>
              <a:spcAft>
                <a:spcPts val="0"/>
              </a:spcAft>
            </a:pPr>
            <a:r>
              <a:rPr sz="3000" b="1" spc="12" dirty="0">
                <a:solidFill>
                  <a:srgbClr val="36454F"/>
                </a:solidFill>
                <a:latin typeface="DejaVu Sans"/>
                <a:cs typeface="DejaVu Sans"/>
              </a:rPr>
              <a:t>Filosoﬁ</a:t>
            </a:r>
            <a:r>
              <a:rPr sz="3000" b="1" spc="11" dirty="0">
                <a:solidFill>
                  <a:srgbClr val="36454F"/>
                </a:solidFill>
                <a:latin typeface="DejaVu Sans"/>
                <a:cs typeface="DejaVu Sans"/>
              </a:rPr>
              <a:t> </a:t>
            </a:r>
            <a:r>
              <a:rPr sz="3000" b="1" spc="-18" dirty="0">
                <a:solidFill>
                  <a:srgbClr val="36454F"/>
                </a:solidFill>
                <a:latin typeface="DejaVu Sans"/>
                <a:cs typeface="DejaVu Sans"/>
              </a:rPr>
              <a:t>Font</a:t>
            </a:r>
            <a:r>
              <a:rPr sz="3000" b="1" spc="37" dirty="0">
                <a:solidFill>
                  <a:srgbClr val="36454F"/>
                </a:solidFill>
                <a:latin typeface="DejaVu Sans"/>
                <a:cs typeface="DejaVu Sans"/>
              </a:rPr>
              <a:t> </a:t>
            </a:r>
            <a:r>
              <a:rPr sz="3000" b="1" spc="12" dirty="0">
                <a:solidFill>
                  <a:srgbClr val="36454F"/>
                </a:solidFill>
                <a:latin typeface="DejaVu Sans"/>
                <a:cs typeface="DejaVu Sans"/>
              </a:rPr>
              <a:t>Serif:</a:t>
            </a:r>
            <a:r>
              <a:rPr sz="3000" b="1" dirty="0">
                <a:solidFill>
                  <a:srgbClr val="36454F"/>
                </a:solidFill>
                <a:latin typeface="DejaVu Sans"/>
                <a:cs typeface="DejaVu Sans"/>
              </a:rPr>
              <a:t> </a:t>
            </a:r>
            <a:r>
              <a:rPr sz="3000" b="1" spc="-36" dirty="0">
                <a:solidFill>
                  <a:srgbClr val="36454F"/>
                </a:solidFill>
                <a:latin typeface="DejaVu Sans"/>
                <a:cs typeface="DejaVu Sans"/>
              </a:rPr>
              <a:t>Tradisi</a:t>
            </a:r>
            <a:r>
              <a:rPr sz="3000" b="1" spc="51" dirty="0">
                <a:solidFill>
                  <a:srgbClr val="36454F"/>
                </a:solidFill>
                <a:latin typeface="DejaVu Sans"/>
                <a:cs typeface="DejaVu Sans"/>
              </a:rPr>
              <a:t> </a:t>
            </a:r>
            <a:r>
              <a:rPr sz="3000" b="1" spc="15" dirty="0">
                <a:solidFill>
                  <a:srgbClr val="36454F"/>
                </a:solidFill>
                <a:latin typeface="DejaVu Sans"/>
                <a:cs typeface="DejaVu Sans"/>
              </a:rPr>
              <a:t>dan</a:t>
            </a:r>
            <a:r>
              <a:rPr sz="3000" b="1" dirty="0">
                <a:solidFill>
                  <a:srgbClr val="36454F"/>
                </a:solidFill>
                <a:latin typeface="DejaVu Sans"/>
                <a:cs typeface="DejaVu Sans"/>
              </a:rPr>
              <a:t> </a:t>
            </a:r>
            <a:r>
              <a:rPr sz="3000" b="1" spc="12" dirty="0">
                <a:solidFill>
                  <a:srgbClr val="36454F"/>
                </a:solidFill>
                <a:latin typeface="DejaVu Sans"/>
                <a:cs typeface="DejaVu Sans"/>
              </a:rPr>
              <a:t>Otoritas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3081188" y="963496"/>
            <a:ext cx="6181906" cy="28646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1955"/>
              </a:lnSpc>
              <a:spcBef>
                <a:spcPts val="0"/>
              </a:spcBef>
              <a:spcAft>
                <a:spcPts val="0"/>
              </a:spcAft>
            </a:pPr>
            <a:r>
              <a:rPr sz="1700" spc="-15" dirty="0">
                <a:solidFill>
                  <a:srgbClr val="4B5563"/>
                </a:solidFill>
                <a:latin typeface="DejaVu Sans"/>
                <a:cs typeface="DejaVu Sans"/>
              </a:rPr>
              <a:t>Memahami</a:t>
            </a:r>
            <a:r>
              <a:rPr sz="1700" dirty="0">
                <a:solidFill>
                  <a:srgbClr val="4B5563"/>
                </a:solidFill>
                <a:latin typeface="DejaVu Sans"/>
                <a:cs typeface="DejaVu Sans"/>
              </a:rPr>
              <a:t> </a:t>
            </a:r>
            <a:r>
              <a:rPr sz="1700" spc="-11" dirty="0">
                <a:solidFill>
                  <a:srgbClr val="4B5563"/>
                </a:solidFill>
                <a:latin typeface="DejaVu Sans"/>
                <a:cs typeface="DejaVu Sans"/>
              </a:rPr>
              <a:t>Esensi</a:t>
            </a:r>
            <a:r>
              <a:rPr sz="1700" dirty="0">
                <a:solidFill>
                  <a:srgbClr val="4B5563"/>
                </a:solidFill>
                <a:latin typeface="DejaVu Sans"/>
                <a:cs typeface="DejaVu Sans"/>
              </a:rPr>
              <a:t> </a:t>
            </a:r>
            <a:r>
              <a:rPr sz="1700" spc="-12" dirty="0">
                <a:solidFill>
                  <a:srgbClr val="4B5563"/>
                </a:solidFill>
                <a:latin typeface="DejaVu Sans"/>
                <a:cs typeface="DejaVu Sans"/>
              </a:rPr>
              <a:t>dan</a:t>
            </a:r>
            <a:r>
              <a:rPr sz="1700" dirty="0">
                <a:solidFill>
                  <a:srgbClr val="4B5563"/>
                </a:solidFill>
                <a:latin typeface="DejaVu Sans"/>
                <a:cs typeface="DejaVu Sans"/>
              </a:rPr>
              <a:t> </a:t>
            </a:r>
            <a:r>
              <a:rPr sz="1700" spc="-15" dirty="0">
                <a:solidFill>
                  <a:srgbClr val="4B5563"/>
                </a:solidFill>
                <a:latin typeface="DejaVu Sans"/>
                <a:cs typeface="DejaVu Sans"/>
              </a:rPr>
              <a:t>Dampak</a:t>
            </a:r>
            <a:r>
              <a:rPr sz="1700" dirty="0">
                <a:solidFill>
                  <a:srgbClr val="4B5563"/>
                </a:solidFill>
                <a:latin typeface="DejaVu Sans"/>
                <a:cs typeface="DejaVu Sans"/>
              </a:rPr>
              <a:t> </a:t>
            </a:r>
            <a:r>
              <a:rPr sz="1700" spc="-20" dirty="0">
                <a:solidFill>
                  <a:srgbClr val="4B5563"/>
                </a:solidFill>
                <a:latin typeface="DejaVu Sans"/>
                <a:cs typeface="DejaVu Sans"/>
              </a:rPr>
              <a:t>Psikologis</a:t>
            </a:r>
            <a:r>
              <a:rPr sz="1700" dirty="0">
                <a:solidFill>
                  <a:srgbClr val="4B5563"/>
                </a:solidFill>
                <a:latin typeface="DejaVu Sans"/>
                <a:cs typeface="DejaVu Sans"/>
              </a:rPr>
              <a:t> </a:t>
            </a:r>
            <a:r>
              <a:rPr sz="1700" spc="-12" dirty="0">
                <a:solidFill>
                  <a:srgbClr val="4B5563"/>
                </a:solidFill>
                <a:latin typeface="DejaVu Sans"/>
                <a:cs typeface="DejaVu Sans"/>
              </a:rPr>
              <a:t>Huruf</a:t>
            </a:r>
            <a:r>
              <a:rPr sz="1700" dirty="0">
                <a:solidFill>
                  <a:srgbClr val="4B5563"/>
                </a:solidFill>
                <a:latin typeface="DejaVu Sans"/>
                <a:cs typeface="DejaVu Sans"/>
              </a:rPr>
              <a:t> </a:t>
            </a:r>
            <a:r>
              <a:rPr sz="1700" spc="-10" dirty="0">
                <a:solidFill>
                  <a:srgbClr val="4B5563"/>
                </a:solidFill>
                <a:latin typeface="DejaVu Sans"/>
                <a:cs typeface="DejaVu Sans"/>
              </a:rPr>
              <a:t>Berserif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692199" y="1782646"/>
            <a:ext cx="4353415" cy="28646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1955"/>
              </a:lnSpc>
              <a:spcBef>
                <a:spcPts val="0"/>
              </a:spcBef>
              <a:spcAft>
                <a:spcPts val="0"/>
              </a:spcAft>
            </a:pPr>
            <a:r>
              <a:rPr sz="1700" b="1" spc="-10" dirty="0">
                <a:solidFill>
                  <a:srgbClr val="36454F"/>
                </a:solidFill>
                <a:latin typeface="DejaVu Sans"/>
                <a:cs typeface="DejaVu Sans"/>
              </a:rPr>
              <a:t>Ciri</a:t>
            </a:r>
            <a:r>
              <a:rPr sz="1700" b="1" dirty="0">
                <a:solidFill>
                  <a:srgbClr val="36454F"/>
                </a:solidFill>
                <a:latin typeface="DejaVu Sans"/>
                <a:cs typeface="DejaVu Sans"/>
              </a:rPr>
              <a:t> </a:t>
            </a:r>
            <a:r>
              <a:rPr sz="1700" b="1" spc="-15" dirty="0">
                <a:solidFill>
                  <a:srgbClr val="36454F"/>
                </a:solidFill>
                <a:latin typeface="DejaVu Sans"/>
                <a:cs typeface="DejaVu Sans"/>
              </a:rPr>
              <a:t>Khas</a:t>
            </a:r>
            <a:r>
              <a:rPr sz="1700" b="1" dirty="0">
                <a:solidFill>
                  <a:srgbClr val="36454F"/>
                </a:solidFill>
                <a:latin typeface="DejaVu Sans"/>
                <a:cs typeface="DejaVu Sans"/>
              </a:rPr>
              <a:t> &amp;</a:t>
            </a:r>
            <a:r>
              <a:rPr sz="1700" b="1" spc="-25" dirty="0">
                <a:solidFill>
                  <a:srgbClr val="36454F"/>
                </a:solidFill>
                <a:latin typeface="DejaVu Sans"/>
                <a:cs typeface="DejaVu Sans"/>
              </a:rPr>
              <a:t> </a:t>
            </a:r>
            <a:r>
              <a:rPr sz="1700" b="1" spc="-11" dirty="0">
                <a:solidFill>
                  <a:srgbClr val="36454F"/>
                </a:solidFill>
                <a:latin typeface="DejaVu Sans"/>
                <a:cs typeface="DejaVu Sans"/>
              </a:rPr>
              <a:t>Sejarah</a:t>
            </a:r>
            <a:r>
              <a:rPr sz="1700" b="1" spc="-10" dirty="0">
                <a:solidFill>
                  <a:srgbClr val="36454F"/>
                </a:solidFill>
                <a:latin typeface="DejaVu Sans"/>
                <a:cs typeface="DejaVu Sans"/>
              </a:rPr>
              <a:t> </a:t>
            </a:r>
            <a:r>
              <a:rPr sz="1700" b="1" spc="-18" dirty="0">
                <a:solidFill>
                  <a:srgbClr val="36454F"/>
                </a:solidFill>
                <a:latin typeface="DejaVu Sans"/>
                <a:cs typeface="DejaVu Sans"/>
              </a:rPr>
              <a:t>Perkembangan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6518075" y="1773121"/>
            <a:ext cx="2416785" cy="28646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1955"/>
              </a:lnSpc>
              <a:spcBef>
                <a:spcPts val="0"/>
              </a:spcBef>
              <a:spcAft>
                <a:spcPts val="0"/>
              </a:spcAft>
            </a:pPr>
            <a:r>
              <a:rPr sz="1700" b="1" spc="-12" dirty="0">
                <a:solidFill>
                  <a:srgbClr val="36454F"/>
                </a:solidFill>
                <a:latin typeface="DejaVu Sans"/>
                <a:cs typeface="DejaVu Sans"/>
              </a:rPr>
              <a:t>Asosiasi</a:t>
            </a:r>
            <a:r>
              <a:rPr sz="1700" b="1" dirty="0">
                <a:solidFill>
                  <a:srgbClr val="36454F"/>
                </a:solidFill>
                <a:latin typeface="DejaVu Sans"/>
                <a:cs typeface="DejaVu Sans"/>
              </a:rPr>
              <a:t> </a:t>
            </a:r>
            <a:r>
              <a:rPr sz="1700" b="1" spc="-20" dirty="0">
                <a:solidFill>
                  <a:srgbClr val="36454F"/>
                </a:solidFill>
                <a:latin typeface="DejaVu Sans"/>
                <a:cs typeface="DejaVu Sans"/>
              </a:rPr>
              <a:t>Psikologis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2866875" y="2250880"/>
            <a:ext cx="2513508" cy="49396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37232" marR="0">
              <a:lnSpc>
                <a:spcPts val="1564"/>
              </a:lnSpc>
              <a:spcBef>
                <a:spcPts val="0"/>
              </a:spcBef>
              <a:spcAft>
                <a:spcPts val="0"/>
              </a:spcAft>
            </a:pPr>
            <a:r>
              <a:rPr sz="1350" spc="-12" dirty="0">
                <a:solidFill>
                  <a:srgbClr val="36454F"/>
                </a:solidFill>
                <a:latin typeface="DejaVu Sans"/>
                <a:cs typeface="DejaVu Sans"/>
              </a:rPr>
              <a:t>Serif:</a:t>
            </a:r>
            <a:r>
              <a:rPr sz="1350" dirty="0">
                <a:solidFill>
                  <a:srgbClr val="36454F"/>
                </a:solidFill>
                <a:latin typeface="DejaVu Sans"/>
                <a:cs typeface="DejaVu Sans"/>
              </a:rPr>
              <a:t> Garis </a:t>
            </a:r>
            <a:r>
              <a:rPr sz="1350" spc="-15" dirty="0">
                <a:solidFill>
                  <a:srgbClr val="36454F"/>
                </a:solidFill>
                <a:latin typeface="DejaVu Sans"/>
                <a:cs typeface="DejaVu Sans"/>
              </a:rPr>
              <a:t>kecil</a:t>
            </a:r>
            <a:r>
              <a:rPr sz="1350" spc="10" dirty="0">
                <a:solidFill>
                  <a:srgbClr val="36454F"/>
                </a:solidFill>
                <a:latin typeface="DejaVu Sans"/>
                <a:cs typeface="DejaVu Sans"/>
              </a:rPr>
              <a:t> </a:t>
            </a:r>
            <a:r>
              <a:rPr sz="1350" dirty="0">
                <a:solidFill>
                  <a:srgbClr val="36454F"/>
                </a:solidFill>
                <a:latin typeface="DejaVu Sans"/>
                <a:cs typeface="DejaVu Sans"/>
              </a:rPr>
              <a:t>di ujung</a:t>
            </a:r>
          </a:p>
          <a:p>
            <a:pPr marL="0" marR="0">
              <a:lnSpc>
                <a:spcPts val="1564"/>
              </a:lnSpc>
              <a:spcBef>
                <a:spcPts val="410"/>
              </a:spcBef>
              <a:spcAft>
                <a:spcPts val="0"/>
              </a:spcAft>
            </a:pPr>
            <a:r>
              <a:rPr sz="1350" dirty="0">
                <a:solidFill>
                  <a:srgbClr val="36454F"/>
                </a:solidFill>
                <a:latin typeface="DejaVu Sans"/>
                <a:cs typeface="DejaVu Sans"/>
              </a:rPr>
              <a:t>guratan </a:t>
            </a:r>
            <a:r>
              <a:rPr sz="1350" spc="-23" dirty="0">
                <a:solidFill>
                  <a:srgbClr val="36454F"/>
                </a:solidFill>
                <a:latin typeface="DejaVu Sans"/>
                <a:cs typeface="DejaVu Sans"/>
              </a:rPr>
              <a:t>huruf.</a:t>
            </a:r>
          </a:p>
        </p:txBody>
      </p:sp>
      <p:sp>
        <p:nvSpPr>
          <p:cNvPr id="8" name="object 8"/>
          <p:cNvSpPr txBox="1"/>
          <p:nvPr/>
        </p:nvSpPr>
        <p:spPr>
          <a:xfrm>
            <a:off x="6831954" y="2241355"/>
            <a:ext cx="2556262" cy="92259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1564"/>
              </a:lnSpc>
              <a:spcBef>
                <a:spcPts val="0"/>
              </a:spcBef>
              <a:spcAft>
                <a:spcPts val="0"/>
              </a:spcAft>
            </a:pPr>
            <a:r>
              <a:rPr sz="1350" spc="-14" dirty="0">
                <a:solidFill>
                  <a:srgbClr val="36454F"/>
                </a:solidFill>
                <a:latin typeface="DejaVu Sans"/>
                <a:cs typeface="DejaVu Sans"/>
              </a:rPr>
              <a:t>Kepercayaan</a:t>
            </a:r>
            <a:r>
              <a:rPr sz="1350" dirty="0">
                <a:solidFill>
                  <a:srgbClr val="36454F"/>
                </a:solidFill>
                <a:latin typeface="DejaVu Sans"/>
                <a:cs typeface="DejaVu Sans"/>
              </a:rPr>
              <a:t> &amp; Kredibilitas</a:t>
            </a:r>
          </a:p>
          <a:p>
            <a:pPr marL="0" marR="0">
              <a:lnSpc>
                <a:spcPts val="1564"/>
              </a:lnSpc>
              <a:spcBef>
                <a:spcPts val="1135"/>
              </a:spcBef>
              <a:spcAft>
                <a:spcPts val="0"/>
              </a:spcAft>
            </a:pPr>
            <a:r>
              <a:rPr sz="1350" dirty="0">
                <a:solidFill>
                  <a:srgbClr val="36454F"/>
                </a:solidFill>
                <a:latin typeface="DejaVu Sans"/>
                <a:cs typeface="DejaVu Sans"/>
              </a:rPr>
              <a:t>Stabilitas &amp; </a:t>
            </a:r>
            <a:r>
              <a:rPr sz="1350" spc="-10" dirty="0">
                <a:solidFill>
                  <a:srgbClr val="36454F"/>
                </a:solidFill>
                <a:latin typeface="DejaVu Sans"/>
                <a:cs typeface="DejaVu Sans"/>
              </a:rPr>
              <a:t>Ketergantungan</a:t>
            </a:r>
          </a:p>
          <a:p>
            <a:pPr marL="0" marR="0">
              <a:lnSpc>
                <a:spcPts val="1564"/>
              </a:lnSpc>
              <a:spcBef>
                <a:spcPts val="1135"/>
              </a:spcBef>
              <a:spcAft>
                <a:spcPts val="0"/>
              </a:spcAft>
            </a:pPr>
            <a:r>
              <a:rPr sz="1350" dirty="0">
                <a:solidFill>
                  <a:srgbClr val="36454F"/>
                </a:solidFill>
                <a:latin typeface="DejaVu Sans"/>
                <a:cs typeface="DejaVu Sans"/>
              </a:rPr>
              <a:t>Klasik &amp; </a:t>
            </a:r>
            <a:r>
              <a:rPr sz="1350" spc="-20" dirty="0">
                <a:solidFill>
                  <a:srgbClr val="36454F"/>
                </a:solidFill>
                <a:latin typeface="DejaVu Sans"/>
                <a:cs typeface="DejaVu Sans"/>
              </a:rPr>
              <a:t>Tradisional</a:t>
            </a:r>
          </a:p>
        </p:txBody>
      </p:sp>
      <p:sp>
        <p:nvSpPr>
          <p:cNvPr id="9" name="object 9"/>
          <p:cNvSpPr txBox="1"/>
          <p:nvPr/>
        </p:nvSpPr>
        <p:spPr>
          <a:xfrm>
            <a:off x="2866875" y="2850955"/>
            <a:ext cx="2233876" cy="49396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37232" marR="0">
              <a:lnSpc>
                <a:spcPts val="1564"/>
              </a:lnSpc>
              <a:spcBef>
                <a:spcPts val="0"/>
              </a:spcBef>
              <a:spcAft>
                <a:spcPts val="0"/>
              </a:spcAft>
            </a:pPr>
            <a:r>
              <a:rPr sz="1350" dirty="0">
                <a:solidFill>
                  <a:srgbClr val="36454F"/>
                </a:solidFill>
                <a:latin typeface="DejaVu Sans"/>
                <a:cs typeface="DejaVu Sans"/>
              </a:rPr>
              <a:t>Asal-usul: </a:t>
            </a:r>
            <a:r>
              <a:rPr sz="1350" spc="-21" dirty="0">
                <a:solidFill>
                  <a:srgbClr val="36454F"/>
                </a:solidFill>
                <a:latin typeface="DejaVu Sans"/>
                <a:cs typeface="DejaVu Sans"/>
              </a:rPr>
              <a:t>Terinspirasi</a:t>
            </a:r>
          </a:p>
          <a:p>
            <a:pPr marL="0" marR="0">
              <a:lnSpc>
                <a:spcPts val="1564"/>
              </a:lnSpc>
              <a:spcBef>
                <a:spcPts val="410"/>
              </a:spcBef>
              <a:spcAft>
                <a:spcPts val="0"/>
              </a:spcAft>
            </a:pPr>
            <a:r>
              <a:rPr sz="1350" dirty="0">
                <a:solidFill>
                  <a:srgbClr val="36454F"/>
                </a:solidFill>
                <a:latin typeface="DejaVu Sans"/>
                <a:cs typeface="DejaVu Sans"/>
              </a:rPr>
              <a:t>pahatan batu </a:t>
            </a:r>
            <a:r>
              <a:rPr sz="1350" spc="-15" dirty="0">
                <a:solidFill>
                  <a:srgbClr val="36454F"/>
                </a:solidFill>
                <a:latin typeface="DejaVu Sans"/>
                <a:cs typeface="DejaVu Sans"/>
              </a:rPr>
              <a:t>Romawi.</a:t>
            </a:r>
          </a:p>
        </p:txBody>
      </p:sp>
      <p:sp>
        <p:nvSpPr>
          <p:cNvPr id="10" name="object 10"/>
          <p:cNvSpPr txBox="1"/>
          <p:nvPr/>
        </p:nvSpPr>
        <p:spPr>
          <a:xfrm>
            <a:off x="6831954" y="3260530"/>
            <a:ext cx="2047590" cy="23679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1564"/>
              </a:lnSpc>
              <a:spcBef>
                <a:spcPts val="0"/>
              </a:spcBef>
              <a:spcAft>
                <a:spcPts val="0"/>
              </a:spcAft>
            </a:pPr>
            <a:r>
              <a:rPr sz="1350" dirty="0">
                <a:solidFill>
                  <a:srgbClr val="36454F"/>
                </a:solidFill>
                <a:latin typeface="DejaVu Sans"/>
                <a:cs typeface="DejaVu Sans"/>
              </a:rPr>
              <a:t>Otoritas &amp; </a:t>
            </a:r>
            <a:r>
              <a:rPr sz="1350" spc="-14" dirty="0">
                <a:solidFill>
                  <a:srgbClr val="36454F"/>
                </a:solidFill>
                <a:latin typeface="DejaVu Sans"/>
                <a:cs typeface="DejaVu Sans"/>
              </a:rPr>
              <a:t>Keformalan</a:t>
            </a:r>
          </a:p>
        </p:txBody>
      </p:sp>
      <p:sp>
        <p:nvSpPr>
          <p:cNvPr id="11" name="object 11"/>
          <p:cNvSpPr txBox="1"/>
          <p:nvPr/>
        </p:nvSpPr>
        <p:spPr>
          <a:xfrm>
            <a:off x="2866875" y="3441505"/>
            <a:ext cx="2705709" cy="49396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37232" marR="0">
              <a:lnSpc>
                <a:spcPts val="1564"/>
              </a:lnSpc>
              <a:spcBef>
                <a:spcPts val="0"/>
              </a:spcBef>
              <a:spcAft>
                <a:spcPts val="0"/>
              </a:spcAft>
            </a:pPr>
            <a:r>
              <a:rPr sz="1350" spc="-18" dirty="0">
                <a:solidFill>
                  <a:srgbClr val="36454F"/>
                </a:solidFill>
                <a:latin typeface="DejaVu Sans"/>
                <a:cs typeface="DejaVu Sans"/>
              </a:rPr>
              <a:t>Fungsi</a:t>
            </a:r>
            <a:r>
              <a:rPr sz="1350" spc="15" dirty="0">
                <a:solidFill>
                  <a:srgbClr val="36454F"/>
                </a:solidFill>
                <a:latin typeface="DejaVu Sans"/>
                <a:cs typeface="DejaVu Sans"/>
              </a:rPr>
              <a:t> </a:t>
            </a:r>
            <a:r>
              <a:rPr sz="1350" spc="-18" dirty="0">
                <a:solidFill>
                  <a:srgbClr val="36454F"/>
                </a:solidFill>
                <a:latin typeface="DejaVu Sans"/>
                <a:cs typeface="DejaVu Sans"/>
              </a:rPr>
              <a:t>Awal:</a:t>
            </a:r>
            <a:r>
              <a:rPr sz="1350" spc="12" dirty="0">
                <a:solidFill>
                  <a:srgbClr val="36454F"/>
                </a:solidFill>
                <a:latin typeface="DejaVu Sans"/>
                <a:cs typeface="DejaVu Sans"/>
              </a:rPr>
              <a:t> </a:t>
            </a:r>
            <a:r>
              <a:rPr sz="1350" dirty="0">
                <a:solidFill>
                  <a:srgbClr val="36454F"/>
                </a:solidFill>
                <a:latin typeface="DejaVu Sans"/>
                <a:cs typeface="DejaVu Sans"/>
              </a:rPr>
              <a:t>Meningkatkan</a:t>
            </a:r>
          </a:p>
          <a:p>
            <a:pPr marL="0" marR="0">
              <a:lnSpc>
                <a:spcPts val="1564"/>
              </a:lnSpc>
              <a:spcBef>
                <a:spcPts val="410"/>
              </a:spcBef>
              <a:spcAft>
                <a:spcPts val="0"/>
              </a:spcAft>
            </a:pPr>
            <a:r>
              <a:rPr sz="1350" dirty="0">
                <a:solidFill>
                  <a:srgbClr val="36454F"/>
                </a:solidFill>
                <a:latin typeface="DejaVu Sans"/>
                <a:cs typeface="DejaVu Sans"/>
              </a:rPr>
              <a:t>keterbacaan cetak.</a:t>
            </a:r>
          </a:p>
        </p:txBody>
      </p:sp>
      <p:sp>
        <p:nvSpPr>
          <p:cNvPr id="12" name="object 12"/>
          <p:cNvSpPr txBox="1"/>
          <p:nvPr/>
        </p:nvSpPr>
        <p:spPr>
          <a:xfrm>
            <a:off x="6489501" y="4297246"/>
            <a:ext cx="3587789" cy="28646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1955"/>
              </a:lnSpc>
              <a:spcBef>
                <a:spcPts val="0"/>
              </a:spcBef>
              <a:spcAft>
                <a:spcPts val="0"/>
              </a:spcAft>
            </a:pPr>
            <a:r>
              <a:rPr sz="1700" b="1" spc="-14" dirty="0">
                <a:solidFill>
                  <a:srgbClr val="36454F"/>
                </a:solidFill>
                <a:latin typeface="DejaVu Sans"/>
                <a:cs typeface="DejaVu Sans"/>
              </a:rPr>
              <a:t>Contoh</a:t>
            </a:r>
            <a:r>
              <a:rPr sz="1700" b="1" dirty="0">
                <a:solidFill>
                  <a:srgbClr val="36454F"/>
                </a:solidFill>
                <a:latin typeface="DejaVu Sans"/>
                <a:cs typeface="DejaVu Sans"/>
              </a:rPr>
              <a:t> </a:t>
            </a:r>
            <a:r>
              <a:rPr sz="1700" b="1" spc="-15" dirty="0">
                <a:solidFill>
                  <a:srgbClr val="36454F"/>
                </a:solidFill>
                <a:latin typeface="DejaVu Sans"/>
                <a:cs typeface="DejaVu Sans"/>
              </a:rPr>
              <a:t>Penggunaan</a:t>
            </a:r>
            <a:r>
              <a:rPr sz="1700" b="1" dirty="0">
                <a:solidFill>
                  <a:srgbClr val="36454F"/>
                </a:solidFill>
                <a:latin typeface="DejaVu Sans"/>
                <a:cs typeface="DejaVu Sans"/>
              </a:rPr>
              <a:t> </a:t>
            </a:r>
            <a:r>
              <a:rPr sz="1700" b="1" spc="-12" dirty="0">
                <a:solidFill>
                  <a:srgbClr val="36454F"/>
                </a:solidFill>
                <a:latin typeface="DejaVu Sans"/>
                <a:cs typeface="DejaVu Sans"/>
              </a:rPr>
              <a:t>Populer</a:t>
            </a:r>
          </a:p>
        </p:txBody>
      </p:sp>
      <p:sp>
        <p:nvSpPr>
          <p:cNvPr id="13" name="object 13"/>
          <p:cNvSpPr txBox="1"/>
          <p:nvPr/>
        </p:nvSpPr>
        <p:spPr>
          <a:xfrm>
            <a:off x="6803379" y="4765480"/>
            <a:ext cx="1884197" cy="23679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1564"/>
              </a:lnSpc>
              <a:spcBef>
                <a:spcPts val="0"/>
              </a:spcBef>
              <a:spcAft>
                <a:spcPts val="0"/>
              </a:spcAft>
            </a:pPr>
            <a:r>
              <a:rPr sz="1350" spc="-18" dirty="0">
                <a:solidFill>
                  <a:srgbClr val="36454F"/>
                </a:solidFill>
                <a:latin typeface="DejaVu Sans"/>
                <a:cs typeface="DejaVu Sans"/>
              </a:rPr>
              <a:t>Buku</a:t>
            </a:r>
            <a:r>
              <a:rPr sz="1350" spc="11" dirty="0">
                <a:solidFill>
                  <a:srgbClr val="36454F"/>
                </a:solidFill>
                <a:latin typeface="DejaVu Sans"/>
                <a:cs typeface="DejaVu Sans"/>
              </a:rPr>
              <a:t> </a:t>
            </a:r>
            <a:r>
              <a:rPr sz="1350" dirty="0">
                <a:solidFill>
                  <a:srgbClr val="36454F"/>
                </a:solidFill>
                <a:latin typeface="DejaVu Sans"/>
                <a:cs typeface="DejaVu Sans"/>
              </a:rPr>
              <a:t>&amp; Jurnal Ilmiah</a:t>
            </a:r>
          </a:p>
        </p:txBody>
      </p:sp>
      <p:sp>
        <p:nvSpPr>
          <p:cNvPr id="14" name="object 14"/>
          <p:cNvSpPr txBox="1"/>
          <p:nvPr/>
        </p:nvSpPr>
        <p:spPr>
          <a:xfrm>
            <a:off x="6803379" y="5108380"/>
            <a:ext cx="2322838" cy="57969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1564"/>
              </a:lnSpc>
              <a:spcBef>
                <a:spcPts val="0"/>
              </a:spcBef>
              <a:spcAft>
                <a:spcPts val="0"/>
              </a:spcAft>
            </a:pPr>
            <a:r>
              <a:rPr sz="1350" dirty="0">
                <a:solidFill>
                  <a:srgbClr val="36454F"/>
                </a:solidFill>
                <a:latin typeface="DejaVu Sans"/>
                <a:cs typeface="DejaVu Sans"/>
              </a:rPr>
              <a:t>Media Cetak </a:t>
            </a:r>
            <a:r>
              <a:rPr sz="1350" spc="-20" dirty="0">
                <a:solidFill>
                  <a:srgbClr val="36454F"/>
                </a:solidFill>
                <a:latin typeface="DejaVu Sans"/>
                <a:cs typeface="DejaVu Sans"/>
              </a:rPr>
              <a:t>Tradisional</a:t>
            </a:r>
          </a:p>
          <a:p>
            <a:pPr marL="0" marR="0">
              <a:lnSpc>
                <a:spcPts val="1564"/>
              </a:lnSpc>
              <a:spcBef>
                <a:spcPts val="1135"/>
              </a:spcBef>
              <a:spcAft>
                <a:spcPts val="0"/>
              </a:spcAft>
            </a:pPr>
            <a:r>
              <a:rPr sz="1350" dirty="0">
                <a:solidFill>
                  <a:srgbClr val="36454F"/>
                </a:solidFill>
                <a:latin typeface="DejaVu Sans"/>
                <a:cs typeface="DejaVu Sans"/>
              </a:rPr>
              <a:t>Branding Klasik &amp; Mewah</a:t>
            </a:r>
          </a:p>
        </p:txBody>
      </p:sp>
      <p:sp>
        <p:nvSpPr>
          <p:cNvPr id="15" name="object 15"/>
          <p:cNvSpPr txBox="1"/>
          <p:nvPr/>
        </p:nvSpPr>
        <p:spPr>
          <a:xfrm>
            <a:off x="4775596" y="6229312"/>
            <a:ext cx="2793008" cy="33613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346"/>
              </a:lnSpc>
              <a:spcBef>
                <a:spcPts val="0"/>
              </a:spcBef>
              <a:spcAft>
                <a:spcPts val="0"/>
              </a:spcAft>
            </a:pPr>
            <a:r>
              <a:rPr sz="2000" b="1" spc="10" dirty="0">
                <a:solidFill>
                  <a:srgbClr val="36454F"/>
                </a:solidFill>
                <a:latin typeface="DejaVu Sans"/>
                <a:cs typeface="DejaVu Sans"/>
              </a:rPr>
              <a:t>Sub-kategori</a:t>
            </a:r>
            <a:r>
              <a:rPr sz="2000" b="1" dirty="0">
                <a:solidFill>
                  <a:srgbClr val="36454F"/>
                </a:solidFill>
                <a:latin typeface="DejaVu Sans"/>
                <a:cs typeface="DejaVu Sans"/>
              </a:rPr>
              <a:t> Serif</a:t>
            </a:r>
          </a:p>
        </p:txBody>
      </p:sp>
      <p:sp>
        <p:nvSpPr>
          <p:cNvPr id="16" name="object 16"/>
          <p:cNvSpPr txBox="1"/>
          <p:nvPr/>
        </p:nvSpPr>
        <p:spPr>
          <a:xfrm>
            <a:off x="1287660" y="7431726"/>
            <a:ext cx="1136926" cy="26162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1760"/>
              </a:lnSpc>
              <a:spcBef>
                <a:spcPts val="0"/>
              </a:spcBef>
              <a:spcAft>
                <a:spcPts val="0"/>
              </a:spcAft>
            </a:pPr>
            <a:r>
              <a:rPr sz="1500" b="1" dirty="0">
                <a:solidFill>
                  <a:srgbClr val="36454F"/>
                </a:solidFill>
                <a:latin typeface="DejaVu Sans"/>
                <a:cs typeface="DejaVu Sans"/>
              </a:rPr>
              <a:t>Old Style</a:t>
            </a:r>
          </a:p>
        </p:txBody>
      </p:sp>
      <p:sp>
        <p:nvSpPr>
          <p:cNvPr id="17" name="object 17"/>
          <p:cNvSpPr txBox="1"/>
          <p:nvPr/>
        </p:nvSpPr>
        <p:spPr>
          <a:xfrm>
            <a:off x="4021037" y="7431726"/>
            <a:ext cx="1446124" cy="26162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1760"/>
              </a:lnSpc>
              <a:spcBef>
                <a:spcPts val="0"/>
              </a:spcBef>
              <a:spcAft>
                <a:spcPts val="0"/>
              </a:spcAft>
            </a:pPr>
            <a:r>
              <a:rPr sz="1500" b="1" dirty="0">
                <a:solidFill>
                  <a:srgbClr val="36454F"/>
                </a:solidFill>
                <a:latin typeface="DejaVu Sans"/>
                <a:cs typeface="DejaVu Sans"/>
              </a:rPr>
              <a:t>Transitional</a:t>
            </a:r>
          </a:p>
        </p:txBody>
      </p:sp>
      <p:sp>
        <p:nvSpPr>
          <p:cNvPr id="18" name="object 18"/>
          <p:cNvSpPr txBox="1"/>
          <p:nvPr/>
        </p:nvSpPr>
        <p:spPr>
          <a:xfrm>
            <a:off x="6961137" y="7431726"/>
            <a:ext cx="1307169" cy="26162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1760"/>
              </a:lnSpc>
              <a:spcBef>
                <a:spcPts val="0"/>
              </a:spcBef>
              <a:spcAft>
                <a:spcPts val="0"/>
              </a:spcAft>
            </a:pPr>
            <a:r>
              <a:rPr sz="1500" b="1" dirty="0">
                <a:solidFill>
                  <a:srgbClr val="36454F"/>
                </a:solidFill>
                <a:latin typeface="DejaVu Sans"/>
                <a:cs typeface="DejaVu Sans"/>
              </a:rPr>
              <a:t>Formalitas</a:t>
            </a:r>
          </a:p>
        </p:txBody>
      </p:sp>
      <p:sp>
        <p:nvSpPr>
          <p:cNvPr id="19" name="object 19"/>
          <p:cNvSpPr txBox="1"/>
          <p:nvPr/>
        </p:nvSpPr>
        <p:spPr>
          <a:xfrm>
            <a:off x="9792145" y="7431726"/>
            <a:ext cx="1395305" cy="26162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1760"/>
              </a:lnSpc>
              <a:spcBef>
                <a:spcPts val="0"/>
              </a:spcBef>
              <a:spcAft>
                <a:spcPts val="0"/>
              </a:spcAft>
            </a:pPr>
            <a:r>
              <a:rPr sz="1500" b="1" dirty="0">
                <a:solidFill>
                  <a:srgbClr val="36454F"/>
                </a:solidFill>
                <a:latin typeface="DejaVu Sans"/>
                <a:cs typeface="DejaVu Sans"/>
              </a:rPr>
              <a:t>Keterbacan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1"/>
          <p:cNvSpPr/>
          <p:nvPr/>
        </p:nvSpPr>
        <p:spPr>
          <a:xfrm>
            <a:off x="0" y="0"/>
            <a:ext cx="12191999" cy="964780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1759743" y="356877"/>
            <a:ext cx="8824762" cy="48515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3520"/>
              </a:lnSpc>
              <a:spcBef>
                <a:spcPts val="0"/>
              </a:spcBef>
              <a:spcAft>
                <a:spcPts val="0"/>
              </a:spcAft>
            </a:pPr>
            <a:r>
              <a:rPr sz="3000" b="1" spc="12" dirty="0">
                <a:solidFill>
                  <a:srgbClr val="36454F"/>
                </a:solidFill>
                <a:latin typeface="DejaVu Sans"/>
                <a:cs typeface="DejaVu Sans"/>
              </a:rPr>
              <a:t>Filosoﬁ</a:t>
            </a:r>
            <a:r>
              <a:rPr sz="3000" b="1" spc="11" dirty="0">
                <a:solidFill>
                  <a:srgbClr val="36454F"/>
                </a:solidFill>
                <a:latin typeface="DejaVu Sans"/>
                <a:cs typeface="DejaVu Sans"/>
              </a:rPr>
              <a:t> </a:t>
            </a:r>
            <a:r>
              <a:rPr sz="3000" b="1" spc="-18" dirty="0">
                <a:solidFill>
                  <a:srgbClr val="36454F"/>
                </a:solidFill>
                <a:latin typeface="DejaVu Sans"/>
                <a:cs typeface="DejaVu Sans"/>
              </a:rPr>
              <a:t>Font</a:t>
            </a:r>
            <a:r>
              <a:rPr sz="3000" b="1" spc="37" dirty="0">
                <a:solidFill>
                  <a:srgbClr val="36454F"/>
                </a:solidFill>
                <a:latin typeface="DejaVu Sans"/>
                <a:cs typeface="DejaVu Sans"/>
              </a:rPr>
              <a:t> </a:t>
            </a:r>
            <a:r>
              <a:rPr sz="3000" b="1" spc="15" dirty="0">
                <a:solidFill>
                  <a:srgbClr val="4A8C8C"/>
                </a:solidFill>
                <a:latin typeface="DejaVu Sans"/>
                <a:cs typeface="DejaVu Sans"/>
              </a:rPr>
              <a:t>Sans</a:t>
            </a:r>
            <a:r>
              <a:rPr sz="3000" b="1" dirty="0">
                <a:solidFill>
                  <a:srgbClr val="4A8C8C"/>
                </a:solidFill>
                <a:latin typeface="DejaVu Sans"/>
                <a:cs typeface="DejaVu Sans"/>
              </a:rPr>
              <a:t> </a:t>
            </a:r>
            <a:r>
              <a:rPr sz="3000" b="1" spc="12" dirty="0">
                <a:solidFill>
                  <a:srgbClr val="4A8C8C"/>
                </a:solidFill>
                <a:latin typeface="DejaVu Sans"/>
                <a:cs typeface="DejaVu Sans"/>
              </a:rPr>
              <a:t>Serif</a:t>
            </a:r>
            <a:r>
              <a:rPr sz="3000" b="1" dirty="0">
                <a:solidFill>
                  <a:srgbClr val="36454F"/>
                </a:solidFill>
                <a:latin typeface="DejaVu Sans"/>
                <a:cs typeface="DejaVu Sans"/>
              </a:rPr>
              <a:t>:</a:t>
            </a:r>
            <a:r>
              <a:rPr sz="3000" b="1" spc="18" dirty="0">
                <a:solidFill>
                  <a:srgbClr val="36454F"/>
                </a:solidFill>
                <a:latin typeface="DejaVu Sans"/>
                <a:cs typeface="DejaVu Sans"/>
              </a:rPr>
              <a:t> </a:t>
            </a:r>
            <a:r>
              <a:rPr sz="3000" b="1" spc="15" dirty="0">
                <a:solidFill>
                  <a:srgbClr val="36454F"/>
                </a:solidFill>
                <a:latin typeface="DejaVu Sans"/>
                <a:cs typeface="DejaVu Sans"/>
              </a:rPr>
              <a:t>Modernitas</a:t>
            </a:r>
            <a:r>
              <a:rPr sz="3000" b="1" dirty="0">
                <a:solidFill>
                  <a:srgbClr val="36454F"/>
                </a:solidFill>
                <a:latin typeface="DejaVu Sans"/>
                <a:cs typeface="DejaVu Sans"/>
              </a:rPr>
              <a:t> </a:t>
            </a:r>
            <a:r>
              <a:rPr sz="3000" b="1" spc="15" dirty="0">
                <a:solidFill>
                  <a:srgbClr val="36454F"/>
                </a:solidFill>
                <a:latin typeface="DejaVu Sans"/>
                <a:cs typeface="DejaVu Sans"/>
              </a:rPr>
              <a:t>dan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4727078" y="785502"/>
            <a:ext cx="2897367" cy="48515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3520"/>
              </a:lnSpc>
              <a:spcBef>
                <a:spcPts val="0"/>
              </a:spcBef>
              <a:spcAft>
                <a:spcPts val="0"/>
              </a:spcAft>
            </a:pPr>
            <a:r>
              <a:rPr sz="3000" b="1" spc="10" dirty="0">
                <a:solidFill>
                  <a:srgbClr val="36454F"/>
                </a:solidFill>
                <a:latin typeface="DejaVu Sans"/>
                <a:cs typeface="DejaVu Sans"/>
              </a:rPr>
              <a:t>Keterbacaan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551556" y="1678873"/>
            <a:ext cx="5147348" cy="75114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1564"/>
              </a:lnSpc>
              <a:spcBef>
                <a:spcPts val="0"/>
              </a:spcBef>
              <a:spcAft>
                <a:spcPts val="0"/>
              </a:spcAft>
            </a:pPr>
            <a:r>
              <a:rPr sz="1350" dirty="0">
                <a:solidFill>
                  <a:srgbClr val="36454F"/>
                </a:solidFill>
                <a:latin typeface="DejaVu Sans"/>
                <a:cs typeface="DejaVu Sans"/>
              </a:rPr>
              <a:t>Sans serif, atau 'tanpa serif', adalah jenis huruf yang tidak</a:t>
            </a:r>
          </a:p>
          <a:p>
            <a:pPr marL="0" marR="0">
              <a:lnSpc>
                <a:spcPts val="1564"/>
              </a:lnSpc>
              <a:spcBef>
                <a:spcPts val="410"/>
              </a:spcBef>
              <a:spcAft>
                <a:spcPts val="0"/>
              </a:spcAft>
            </a:pPr>
            <a:r>
              <a:rPr sz="1350" dirty="0">
                <a:solidFill>
                  <a:srgbClr val="36454F"/>
                </a:solidFill>
                <a:latin typeface="DejaVu Sans"/>
                <a:cs typeface="DejaVu Sans"/>
              </a:rPr>
              <a:t>memiliki goresan </a:t>
            </a:r>
            <a:r>
              <a:rPr sz="1350" spc="-15" dirty="0">
                <a:solidFill>
                  <a:srgbClr val="36454F"/>
                </a:solidFill>
                <a:latin typeface="DejaVu Sans"/>
                <a:cs typeface="DejaVu Sans"/>
              </a:rPr>
              <a:t>kecil</a:t>
            </a:r>
            <a:r>
              <a:rPr sz="1350" spc="10" dirty="0">
                <a:solidFill>
                  <a:srgbClr val="36454F"/>
                </a:solidFill>
                <a:latin typeface="DejaVu Sans"/>
                <a:cs typeface="DejaVu Sans"/>
              </a:rPr>
              <a:t> </a:t>
            </a:r>
            <a:r>
              <a:rPr sz="1350" spc="-10" dirty="0">
                <a:solidFill>
                  <a:srgbClr val="36454F"/>
                </a:solidFill>
                <a:latin typeface="DejaVu Sans"/>
                <a:cs typeface="DejaVu Sans"/>
              </a:rPr>
              <a:t>dekoratif</a:t>
            </a:r>
            <a:r>
              <a:rPr sz="1350" dirty="0">
                <a:solidFill>
                  <a:srgbClr val="36454F"/>
                </a:solidFill>
                <a:latin typeface="DejaVu Sans"/>
                <a:cs typeface="DejaVu Sans"/>
              </a:rPr>
              <a:t> di ujung setiap </a:t>
            </a:r>
            <a:r>
              <a:rPr sz="1350" spc="-23" dirty="0">
                <a:solidFill>
                  <a:srgbClr val="36454F"/>
                </a:solidFill>
                <a:latin typeface="DejaVu Sans"/>
                <a:cs typeface="DejaVu Sans"/>
              </a:rPr>
              <a:t>huruf.</a:t>
            </a:r>
            <a:r>
              <a:rPr sz="1350" spc="18" dirty="0">
                <a:solidFill>
                  <a:srgbClr val="36454F"/>
                </a:solidFill>
                <a:latin typeface="DejaVu Sans"/>
                <a:cs typeface="DejaVu Sans"/>
              </a:rPr>
              <a:t> </a:t>
            </a:r>
            <a:r>
              <a:rPr sz="1350" dirty="0">
                <a:solidFill>
                  <a:srgbClr val="36454F"/>
                </a:solidFill>
                <a:latin typeface="DejaVu Sans"/>
                <a:cs typeface="DejaVu Sans"/>
              </a:rPr>
              <a:t>Ini</a:t>
            </a:r>
          </a:p>
          <a:p>
            <a:pPr marL="0" marR="0">
              <a:lnSpc>
                <a:spcPts val="1564"/>
              </a:lnSpc>
              <a:spcBef>
                <a:spcPts val="410"/>
              </a:spcBef>
              <a:spcAft>
                <a:spcPts val="0"/>
              </a:spcAft>
            </a:pPr>
            <a:r>
              <a:rPr sz="1350" dirty="0">
                <a:solidFill>
                  <a:srgbClr val="36454F"/>
                </a:solidFill>
                <a:latin typeface="DejaVu Sans"/>
                <a:cs typeface="DejaVu Sans"/>
              </a:rPr>
              <a:t>memberikan tampilan bersih dan minimalis.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6984205" y="1687643"/>
            <a:ext cx="2020837" cy="26162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1760"/>
              </a:lnSpc>
              <a:spcBef>
                <a:spcPts val="0"/>
              </a:spcBef>
              <a:spcAft>
                <a:spcPts val="0"/>
              </a:spcAft>
            </a:pPr>
            <a:r>
              <a:rPr sz="1500" b="1" dirty="0">
                <a:solidFill>
                  <a:srgbClr val="36454F"/>
                </a:solidFill>
                <a:latin typeface="DejaVu Sans"/>
                <a:cs typeface="DejaVu Sans"/>
              </a:rPr>
              <a:t>Makna Psikologis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6984205" y="2013002"/>
            <a:ext cx="3736424" cy="98348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1368"/>
              </a:lnSpc>
              <a:spcBef>
                <a:spcPts val="0"/>
              </a:spcBef>
              <a:spcAft>
                <a:spcPts val="0"/>
              </a:spcAft>
            </a:pPr>
            <a:r>
              <a:rPr sz="1200" b="1" spc="-18" dirty="0">
                <a:solidFill>
                  <a:srgbClr val="36454F"/>
                </a:solidFill>
                <a:latin typeface="DejaVu Sans"/>
                <a:cs typeface="DejaVu Sans"/>
              </a:rPr>
              <a:t>Modern:</a:t>
            </a:r>
            <a:r>
              <a:rPr sz="1200" b="1" spc="-34" dirty="0">
                <a:solidFill>
                  <a:srgbClr val="36454F"/>
                </a:solidFill>
                <a:latin typeface="DejaVu Sans"/>
                <a:cs typeface="DejaVu Sans"/>
              </a:rPr>
              <a:t> </a:t>
            </a:r>
            <a:r>
              <a:rPr sz="1200" spc="-18" dirty="0">
                <a:solidFill>
                  <a:srgbClr val="36454F"/>
                </a:solidFill>
                <a:latin typeface="DejaVu Sans"/>
                <a:cs typeface="DejaVu Sans"/>
              </a:rPr>
              <a:t>Menggambarkan</a:t>
            </a:r>
            <a:r>
              <a:rPr sz="1200" dirty="0">
                <a:solidFill>
                  <a:srgbClr val="36454F"/>
                </a:solidFill>
                <a:latin typeface="DejaVu Sans"/>
                <a:cs typeface="DejaVu Sans"/>
              </a:rPr>
              <a:t> </a:t>
            </a:r>
            <a:r>
              <a:rPr sz="1200" spc="-25" dirty="0">
                <a:solidFill>
                  <a:srgbClr val="36454F"/>
                </a:solidFill>
                <a:latin typeface="DejaVu Sans"/>
                <a:cs typeface="DejaVu Sans"/>
              </a:rPr>
              <a:t>kesan</a:t>
            </a:r>
            <a:r>
              <a:rPr sz="1200" dirty="0">
                <a:solidFill>
                  <a:srgbClr val="36454F"/>
                </a:solidFill>
                <a:latin typeface="DejaVu Sans"/>
                <a:cs typeface="DejaVu Sans"/>
              </a:rPr>
              <a:t> </a:t>
            </a:r>
            <a:r>
              <a:rPr sz="1200" spc="-30" dirty="0">
                <a:solidFill>
                  <a:srgbClr val="36454F"/>
                </a:solidFill>
                <a:latin typeface="DejaVu Sans"/>
                <a:cs typeface="DejaVu Sans"/>
              </a:rPr>
              <a:t>kontemporer.</a:t>
            </a:r>
          </a:p>
          <a:p>
            <a:pPr marL="0" marR="0">
              <a:lnSpc>
                <a:spcPts val="1368"/>
              </a:lnSpc>
              <a:spcBef>
                <a:spcPts val="606"/>
              </a:spcBef>
              <a:spcAft>
                <a:spcPts val="0"/>
              </a:spcAft>
            </a:pPr>
            <a:r>
              <a:rPr sz="1200" b="1" spc="-15" dirty="0">
                <a:solidFill>
                  <a:srgbClr val="36454F"/>
                </a:solidFill>
                <a:latin typeface="DejaVu Sans"/>
                <a:cs typeface="DejaVu Sans"/>
              </a:rPr>
              <a:t>Bersih:</a:t>
            </a:r>
            <a:r>
              <a:rPr sz="1200" b="1" spc="-38" dirty="0">
                <a:solidFill>
                  <a:srgbClr val="36454F"/>
                </a:solidFill>
                <a:latin typeface="DejaVu Sans"/>
                <a:cs typeface="DejaVu Sans"/>
              </a:rPr>
              <a:t> </a:t>
            </a:r>
            <a:r>
              <a:rPr sz="1200" spc="-37" dirty="0">
                <a:solidFill>
                  <a:srgbClr val="36454F"/>
                </a:solidFill>
                <a:latin typeface="DejaVu Sans"/>
                <a:cs typeface="DejaVu Sans"/>
              </a:rPr>
              <a:t>Tampilan</a:t>
            </a:r>
            <a:r>
              <a:rPr sz="1200" spc="12" dirty="0">
                <a:solidFill>
                  <a:srgbClr val="36454F"/>
                </a:solidFill>
                <a:latin typeface="DejaVu Sans"/>
                <a:cs typeface="DejaVu Sans"/>
              </a:rPr>
              <a:t> </a:t>
            </a:r>
            <a:r>
              <a:rPr sz="1200" spc="-14" dirty="0">
                <a:solidFill>
                  <a:srgbClr val="36454F"/>
                </a:solidFill>
                <a:latin typeface="DejaVu Sans"/>
                <a:cs typeface="DejaVu Sans"/>
              </a:rPr>
              <a:t>rapi</a:t>
            </a:r>
            <a:r>
              <a:rPr sz="1200" dirty="0">
                <a:solidFill>
                  <a:srgbClr val="36454F"/>
                </a:solidFill>
                <a:latin typeface="DejaVu Sans"/>
                <a:cs typeface="DejaVu Sans"/>
              </a:rPr>
              <a:t> </a:t>
            </a:r>
            <a:r>
              <a:rPr sz="1200" spc="-15" dirty="0">
                <a:solidFill>
                  <a:srgbClr val="36454F"/>
                </a:solidFill>
                <a:latin typeface="DejaVu Sans"/>
                <a:cs typeface="DejaVu Sans"/>
              </a:rPr>
              <a:t>dan</a:t>
            </a:r>
            <a:r>
              <a:rPr sz="1200" dirty="0">
                <a:solidFill>
                  <a:srgbClr val="36454F"/>
                </a:solidFill>
                <a:latin typeface="DejaVu Sans"/>
                <a:cs typeface="DejaVu Sans"/>
              </a:rPr>
              <a:t> </a:t>
            </a:r>
            <a:r>
              <a:rPr sz="1200" spc="-11" dirty="0">
                <a:solidFill>
                  <a:srgbClr val="36454F"/>
                </a:solidFill>
                <a:latin typeface="DejaVu Sans"/>
                <a:cs typeface="DejaVu Sans"/>
              </a:rPr>
              <a:t>tidak</a:t>
            </a:r>
            <a:r>
              <a:rPr sz="1200" spc="-10" dirty="0">
                <a:solidFill>
                  <a:srgbClr val="36454F"/>
                </a:solidFill>
                <a:latin typeface="DejaVu Sans"/>
                <a:cs typeface="DejaVu Sans"/>
              </a:rPr>
              <a:t> </a:t>
            </a:r>
            <a:r>
              <a:rPr sz="1200" spc="-15" dirty="0">
                <a:solidFill>
                  <a:srgbClr val="36454F"/>
                </a:solidFill>
                <a:latin typeface="DejaVu Sans"/>
                <a:cs typeface="DejaVu Sans"/>
              </a:rPr>
              <a:t>berantakan.</a:t>
            </a:r>
          </a:p>
          <a:p>
            <a:pPr marL="0" marR="0">
              <a:lnSpc>
                <a:spcPts val="1368"/>
              </a:lnSpc>
              <a:spcBef>
                <a:spcPts val="606"/>
              </a:spcBef>
              <a:spcAft>
                <a:spcPts val="0"/>
              </a:spcAft>
            </a:pPr>
            <a:r>
              <a:rPr sz="1200" b="1" spc="-15" dirty="0">
                <a:solidFill>
                  <a:srgbClr val="36454F"/>
                </a:solidFill>
                <a:latin typeface="DejaVu Sans"/>
                <a:cs typeface="DejaVu Sans"/>
              </a:rPr>
              <a:t>Eﬁsien:</a:t>
            </a:r>
            <a:r>
              <a:rPr sz="1200" b="1" spc="-37" dirty="0">
                <a:solidFill>
                  <a:srgbClr val="36454F"/>
                </a:solidFill>
                <a:latin typeface="DejaVu Sans"/>
                <a:cs typeface="DejaVu Sans"/>
              </a:rPr>
              <a:t> </a:t>
            </a:r>
            <a:r>
              <a:rPr sz="1200" spc="-23" dirty="0">
                <a:solidFill>
                  <a:srgbClr val="36454F"/>
                </a:solidFill>
                <a:latin typeface="DejaVu Sans"/>
                <a:cs typeface="DejaVu Sans"/>
              </a:rPr>
              <a:t>Komunikasi</a:t>
            </a:r>
            <a:r>
              <a:rPr sz="1200" dirty="0">
                <a:solidFill>
                  <a:srgbClr val="36454F"/>
                </a:solidFill>
                <a:latin typeface="DejaVu Sans"/>
                <a:cs typeface="DejaVu Sans"/>
              </a:rPr>
              <a:t> </a:t>
            </a:r>
            <a:r>
              <a:rPr sz="1200" spc="-14" dirty="0">
                <a:solidFill>
                  <a:srgbClr val="36454F"/>
                </a:solidFill>
                <a:latin typeface="DejaVu Sans"/>
                <a:cs typeface="DejaVu Sans"/>
              </a:rPr>
              <a:t>langsung</a:t>
            </a:r>
            <a:r>
              <a:rPr sz="1200" spc="-10" dirty="0">
                <a:solidFill>
                  <a:srgbClr val="36454F"/>
                </a:solidFill>
                <a:latin typeface="DejaVu Sans"/>
                <a:cs typeface="DejaVu Sans"/>
              </a:rPr>
              <a:t> </a:t>
            </a:r>
            <a:r>
              <a:rPr sz="1200" spc="-15" dirty="0">
                <a:solidFill>
                  <a:srgbClr val="36454F"/>
                </a:solidFill>
                <a:latin typeface="DejaVu Sans"/>
                <a:cs typeface="DejaVu Sans"/>
              </a:rPr>
              <a:t>dan</a:t>
            </a:r>
            <a:r>
              <a:rPr sz="1200" dirty="0">
                <a:solidFill>
                  <a:srgbClr val="36454F"/>
                </a:solidFill>
                <a:latin typeface="DejaVu Sans"/>
                <a:cs typeface="DejaVu Sans"/>
              </a:rPr>
              <a:t> </a:t>
            </a:r>
            <a:r>
              <a:rPr sz="1200" spc="-12" dirty="0">
                <a:solidFill>
                  <a:srgbClr val="36454F"/>
                </a:solidFill>
                <a:latin typeface="DejaVu Sans"/>
                <a:cs typeface="DejaVu Sans"/>
              </a:rPr>
              <a:t>fungsional.</a:t>
            </a:r>
          </a:p>
          <a:p>
            <a:pPr marL="0" marR="0">
              <a:lnSpc>
                <a:spcPts val="1368"/>
              </a:lnSpc>
              <a:spcBef>
                <a:spcPts val="606"/>
              </a:spcBef>
              <a:spcAft>
                <a:spcPts val="0"/>
              </a:spcAft>
            </a:pPr>
            <a:r>
              <a:rPr sz="1200" b="1" spc="-18" dirty="0">
                <a:solidFill>
                  <a:srgbClr val="36454F"/>
                </a:solidFill>
                <a:latin typeface="DejaVu Sans"/>
                <a:cs typeface="DejaVu Sans"/>
              </a:rPr>
              <a:t>Mudah</a:t>
            </a:r>
            <a:r>
              <a:rPr sz="1200" b="1" dirty="0">
                <a:solidFill>
                  <a:srgbClr val="36454F"/>
                </a:solidFill>
                <a:latin typeface="DejaVu Sans"/>
                <a:cs typeface="DejaVu Sans"/>
              </a:rPr>
              <a:t> </a:t>
            </a:r>
            <a:r>
              <a:rPr sz="1200" b="1" spc="-15" dirty="0">
                <a:solidFill>
                  <a:srgbClr val="36454F"/>
                </a:solidFill>
                <a:latin typeface="DejaVu Sans"/>
                <a:cs typeface="DejaVu Sans"/>
              </a:rPr>
              <a:t>Dibaca:</a:t>
            </a:r>
            <a:r>
              <a:rPr sz="1200" b="1" spc="-37" dirty="0">
                <a:solidFill>
                  <a:srgbClr val="36454F"/>
                </a:solidFill>
                <a:latin typeface="DejaVu Sans"/>
                <a:cs typeface="DejaVu Sans"/>
              </a:rPr>
              <a:t> </a:t>
            </a:r>
            <a:r>
              <a:rPr sz="1200" spc="-15" dirty="0">
                <a:solidFill>
                  <a:srgbClr val="36454F"/>
                </a:solidFill>
                <a:latin typeface="DejaVu Sans"/>
                <a:cs typeface="DejaVu Sans"/>
              </a:rPr>
              <a:t>Sangat</a:t>
            </a:r>
            <a:r>
              <a:rPr sz="1200" dirty="0">
                <a:solidFill>
                  <a:srgbClr val="36454F"/>
                </a:solidFill>
                <a:latin typeface="DejaVu Sans"/>
                <a:cs typeface="DejaVu Sans"/>
              </a:rPr>
              <a:t> </a:t>
            </a:r>
            <a:r>
              <a:rPr sz="1200" spc="-12" dirty="0">
                <a:solidFill>
                  <a:srgbClr val="36454F"/>
                </a:solidFill>
                <a:latin typeface="DejaVu Sans"/>
                <a:cs typeface="DejaVu Sans"/>
              </a:rPr>
              <a:t>baik</a:t>
            </a:r>
            <a:r>
              <a:rPr sz="1200" spc="-10" dirty="0">
                <a:solidFill>
                  <a:srgbClr val="36454F"/>
                </a:solidFill>
                <a:latin typeface="DejaVu Sans"/>
                <a:cs typeface="DejaVu Sans"/>
              </a:rPr>
              <a:t> </a:t>
            </a:r>
            <a:r>
              <a:rPr sz="1200" spc="-14" dirty="0">
                <a:solidFill>
                  <a:srgbClr val="36454F"/>
                </a:solidFill>
                <a:latin typeface="DejaVu Sans"/>
                <a:cs typeface="DejaVu Sans"/>
              </a:rPr>
              <a:t>untuk</a:t>
            </a:r>
            <a:r>
              <a:rPr sz="1200" dirty="0">
                <a:solidFill>
                  <a:srgbClr val="36454F"/>
                </a:solidFill>
                <a:latin typeface="DejaVu Sans"/>
                <a:cs typeface="DejaVu Sans"/>
              </a:rPr>
              <a:t> </a:t>
            </a:r>
            <a:r>
              <a:rPr sz="1200" spc="-12" dirty="0">
                <a:solidFill>
                  <a:srgbClr val="36454F"/>
                </a:solidFill>
                <a:latin typeface="DejaVu Sans"/>
                <a:cs typeface="DejaVu Sans"/>
              </a:rPr>
              <a:t>teks</a:t>
            </a:r>
            <a:r>
              <a:rPr sz="1200" dirty="0">
                <a:solidFill>
                  <a:srgbClr val="36454F"/>
                </a:solidFill>
                <a:latin typeface="DejaVu Sans"/>
                <a:cs typeface="DejaVu Sans"/>
              </a:rPr>
              <a:t> </a:t>
            </a:r>
            <a:r>
              <a:rPr sz="1200" spc="-10" dirty="0">
                <a:solidFill>
                  <a:srgbClr val="36454F"/>
                </a:solidFill>
                <a:latin typeface="DejaVu Sans"/>
                <a:cs typeface="DejaVu Sans"/>
              </a:rPr>
              <a:t>digital.</a:t>
            </a:r>
          </a:p>
        </p:txBody>
      </p:sp>
      <p:sp>
        <p:nvSpPr>
          <p:cNvPr id="8" name="object 8"/>
          <p:cNvSpPr txBox="1"/>
          <p:nvPr/>
        </p:nvSpPr>
        <p:spPr>
          <a:xfrm>
            <a:off x="847129" y="3326698"/>
            <a:ext cx="5029221" cy="23679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1564"/>
              </a:lnSpc>
              <a:spcBef>
                <a:spcPts val="0"/>
              </a:spcBef>
              <a:spcAft>
                <a:spcPts val="0"/>
              </a:spcAft>
            </a:pPr>
            <a:r>
              <a:rPr sz="1350" b="1" dirty="0">
                <a:solidFill>
                  <a:srgbClr val="36454F"/>
                </a:solidFill>
                <a:latin typeface="DejaVu Sans"/>
                <a:cs typeface="DejaVu Sans"/>
              </a:rPr>
              <a:t>Awal Mula:</a:t>
            </a:r>
            <a:r>
              <a:rPr sz="1350" b="1" spc="-40" dirty="0">
                <a:solidFill>
                  <a:srgbClr val="36454F"/>
                </a:solidFill>
                <a:latin typeface="DejaVu Sans"/>
                <a:cs typeface="DejaVu Sans"/>
              </a:rPr>
              <a:t> </a:t>
            </a:r>
            <a:r>
              <a:rPr sz="1350" dirty="0">
                <a:solidFill>
                  <a:srgbClr val="36454F"/>
                </a:solidFill>
                <a:latin typeface="DejaVu Sans"/>
                <a:cs typeface="DejaVu Sans"/>
              </a:rPr>
              <a:t>Muncul di awal abad </a:t>
            </a:r>
            <a:r>
              <a:rPr sz="1350" spc="-14" dirty="0">
                <a:solidFill>
                  <a:srgbClr val="36454F"/>
                </a:solidFill>
                <a:latin typeface="DejaVu Sans"/>
                <a:cs typeface="DejaVu Sans"/>
              </a:rPr>
              <a:t>ke-19,</a:t>
            </a:r>
            <a:r>
              <a:rPr sz="1350" dirty="0">
                <a:solidFill>
                  <a:srgbClr val="36454F"/>
                </a:solidFill>
                <a:latin typeface="DejaVu Sans"/>
                <a:cs typeface="DejaVu Sans"/>
              </a:rPr>
              <a:t> populer di iklan.</a:t>
            </a:r>
          </a:p>
        </p:txBody>
      </p:sp>
      <p:sp>
        <p:nvSpPr>
          <p:cNvPr id="9" name="object 9"/>
          <p:cNvSpPr txBox="1"/>
          <p:nvPr/>
        </p:nvSpPr>
        <p:spPr>
          <a:xfrm>
            <a:off x="551556" y="3354518"/>
            <a:ext cx="319952" cy="67120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1760"/>
              </a:lnSpc>
              <a:spcBef>
                <a:spcPts val="0"/>
              </a:spcBef>
              <a:spcAft>
                <a:spcPts val="0"/>
              </a:spcAft>
            </a:pPr>
            <a:r>
              <a:rPr sz="1500" dirty="0">
                <a:solidFill>
                  <a:srgbClr val="4A8C8C"/>
                </a:solidFill>
                <a:latin typeface="DejaVu Sans"/>
                <a:cs typeface="DejaVu Sans"/>
              </a:rPr>
              <a:t>●</a:t>
            </a:r>
          </a:p>
          <a:p>
            <a:pPr marL="0" marR="0">
              <a:lnSpc>
                <a:spcPts val="1760"/>
              </a:lnSpc>
              <a:spcBef>
                <a:spcPts val="1414"/>
              </a:spcBef>
              <a:spcAft>
                <a:spcPts val="0"/>
              </a:spcAft>
            </a:pPr>
            <a:r>
              <a:rPr sz="1500" dirty="0">
                <a:solidFill>
                  <a:srgbClr val="4A8C8C"/>
                </a:solidFill>
                <a:latin typeface="DejaVu Sans"/>
                <a:cs typeface="DejaVu Sans"/>
              </a:rPr>
              <a:t>●</a:t>
            </a:r>
          </a:p>
        </p:txBody>
      </p:sp>
      <p:sp>
        <p:nvSpPr>
          <p:cNvPr id="10" name="object 10"/>
          <p:cNvSpPr txBox="1"/>
          <p:nvPr/>
        </p:nvSpPr>
        <p:spPr>
          <a:xfrm>
            <a:off x="6394548" y="3525968"/>
            <a:ext cx="1766902" cy="26162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1760"/>
              </a:lnSpc>
              <a:spcBef>
                <a:spcPts val="0"/>
              </a:spcBef>
              <a:spcAft>
                <a:spcPts val="0"/>
              </a:spcAft>
            </a:pPr>
            <a:r>
              <a:rPr sz="1500" b="1" dirty="0">
                <a:solidFill>
                  <a:srgbClr val="36454F"/>
                </a:solidFill>
                <a:latin typeface="DejaVu Sans"/>
                <a:cs typeface="DejaVu Sans"/>
              </a:rPr>
              <a:t>Aplikasi </a:t>
            </a:r>
            <a:r>
              <a:rPr sz="1500" b="1" spc="10" dirty="0">
                <a:solidFill>
                  <a:srgbClr val="36454F"/>
                </a:solidFill>
                <a:latin typeface="DejaVu Sans"/>
                <a:cs typeface="DejaVu Sans"/>
              </a:rPr>
              <a:t>Umum</a:t>
            </a:r>
          </a:p>
        </p:txBody>
      </p:sp>
      <p:sp>
        <p:nvSpPr>
          <p:cNvPr id="11" name="object 11"/>
          <p:cNvSpPr txBox="1"/>
          <p:nvPr/>
        </p:nvSpPr>
        <p:spPr>
          <a:xfrm>
            <a:off x="847129" y="3736273"/>
            <a:ext cx="4646372" cy="23679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1564"/>
              </a:lnSpc>
              <a:spcBef>
                <a:spcPts val="0"/>
              </a:spcBef>
              <a:spcAft>
                <a:spcPts val="0"/>
              </a:spcAft>
            </a:pPr>
            <a:r>
              <a:rPr sz="1350" b="1" dirty="0">
                <a:solidFill>
                  <a:srgbClr val="36454F"/>
                </a:solidFill>
                <a:latin typeface="DejaVu Sans"/>
                <a:cs typeface="DejaVu Sans"/>
              </a:rPr>
              <a:t>Karakteristik:</a:t>
            </a:r>
            <a:r>
              <a:rPr sz="1350" b="1" spc="-40" dirty="0">
                <a:solidFill>
                  <a:srgbClr val="36454F"/>
                </a:solidFill>
                <a:latin typeface="DejaVu Sans"/>
                <a:cs typeface="DejaVu Sans"/>
              </a:rPr>
              <a:t> </a:t>
            </a:r>
            <a:r>
              <a:rPr sz="1350" dirty="0">
                <a:solidFill>
                  <a:srgbClr val="36454F"/>
                </a:solidFill>
                <a:latin typeface="DejaVu Sans"/>
                <a:cs typeface="DejaVu Sans"/>
              </a:rPr>
              <a:t>Garis bersih, modern, mudah dibaca</a:t>
            </a:r>
          </a:p>
        </p:txBody>
      </p:sp>
      <p:sp>
        <p:nvSpPr>
          <p:cNvPr id="12" name="object 12"/>
          <p:cNvSpPr txBox="1"/>
          <p:nvPr/>
        </p:nvSpPr>
        <p:spPr>
          <a:xfrm>
            <a:off x="6751140" y="3898198"/>
            <a:ext cx="3213879" cy="23679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1564"/>
              </a:lnSpc>
              <a:spcBef>
                <a:spcPts val="0"/>
              </a:spcBef>
              <a:spcAft>
                <a:spcPts val="0"/>
              </a:spcAft>
            </a:pPr>
            <a:r>
              <a:rPr sz="1350" spc="-31" dirty="0">
                <a:solidFill>
                  <a:srgbClr val="36454F"/>
                </a:solidFill>
                <a:latin typeface="DejaVu Sans"/>
                <a:cs typeface="DejaVu Sans"/>
              </a:rPr>
              <a:t>Web:</a:t>
            </a:r>
            <a:r>
              <a:rPr sz="1350" spc="27" dirty="0">
                <a:solidFill>
                  <a:srgbClr val="36454F"/>
                </a:solidFill>
                <a:latin typeface="DejaVu Sans"/>
                <a:cs typeface="DejaVu Sans"/>
              </a:rPr>
              <a:t> </a:t>
            </a:r>
            <a:r>
              <a:rPr sz="1350" dirty="0">
                <a:solidFill>
                  <a:srgbClr val="36454F"/>
                </a:solidFill>
                <a:latin typeface="DejaVu Sans"/>
                <a:cs typeface="DejaVu Sans"/>
              </a:rPr>
              <a:t>Ideal untuk </a:t>
            </a:r>
            <a:r>
              <a:rPr sz="1350" spc="-10" dirty="0">
                <a:solidFill>
                  <a:srgbClr val="36454F"/>
                </a:solidFill>
                <a:latin typeface="DejaVu Sans"/>
                <a:cs typeface="DejaVu Sans"/>
              </a:rPr>
              <a:t>antarmuka</a:t>
            </a:r>
            <a:r>
              <a:rPr sz="1350" dirty="0">
                <a:solidFill>
                  <a:srgbClr val="36454F"/>
                </a:solidFill>
                <a:latin typeface="DejaVu Sans"/>
                <a:cs typeface="DejaVu Sans"/>
              </a:rPr>
              <a:t> digital.</a:t>
            </a:r>
          </a:p>
        </p:txBody>
      </p:sp>
      <p:sp>
        <p:nvSpPr>
          <p:cNvPr id="13" name="object 13"/>
          <p:cNvSpPr txBox="1"/>
          <p:nvPr/>
        </p:nvSpPr>
        <p:spPr>
          <a:xfrm>
            <a:off x="847129" y="3983923"/>
            <a:ext cx="1824524" cy="23679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1564"/>
              </a:lnSpc>
              <a:spcBef>
                <a:spcPts val="0"/>
              </a:spcBef>
              <a:spcAft>
                <a:spcPts val="0"/>
              </a:spcAft>
            </a:pPr>
            <a:r>
              <a:rPr sz="1350" dirty="0">
                <a:solidFill>
                  <a:srgbClr val="36454F"/>
                </a:solidFill>
                <a:latin typeface="DejaVu Sans"/>
                <a:cs typeface="DejaVu Sans"/>
              </a:rPr>
              <a:t>dalam </a:t>
            </a:r>
            <a:r>
              <a:rPr sz="1350" spc="-11" dirty="0">
                <a:solidFill>
                  <a:srgbClr val="36454F"/>
                </a:solidFill>
                <a:latin typeface="DejaVu Sans"/>
                <a:cs typeface="DejaVu Sans"/>
              </a:rPr>
              <a:t>ukuran</a:t>
            </a:r>
            <a:r>
              <a:rPr sz="1350" dirty="0">
                <a:solidFill>
                  <a:srgbClr val="36454F"/>
                </a:solidFill>
                <a:latin typeface="DejaVu Sans"/>
                <a:cs typeface="DejaVu Sans"/>
              </a:rPr>
              <a:t> </a:t>
            </a:r>
            <a:r>
              <a:rPr sz="1350" spc="-12" dirty="0">
                <a:solidFill>
                  <a:srgbClr val="36454F"/>
                </a:solidFill>
                <a:latin typeface="DejaVu Sans"/>
                <a:cs typeface="DejaVu Sans"/>
              </a:rPr>
              <a:t>kecil.</a:t>
            </a:r>
          </a:p>
        </p:txBody>
      </p:sp>
      <p:sp>
        <p:nvSpPr>
          <p:cNvPr id="14" name="object 14"/>
          <p:cNvSpPr txBox="1"/>
          <p:nvPr/>
        </p:nvSpPr>
        <p:spPr>
          <a:xfrm>
            <a:off x="6751140" y="4241098"/>
            <a:ext cx="4124855" cy="57969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1564"/>
              </a:lnSpc>
              <a:spcBef>
                <a:spcPts val="0"/>
              </a:spcBef>
              <a:spcAft>
                <a:spcPts val="0"/>
              </a:spcAft>
            </a:pPr>
            <a:r>
              <a:rPr sz="1350" dirty="0">
                <a:solidFill>
                  <a:srgbClr val="36454F"/>
                </a:solidFill>
                <a:latin typeface="DejaVu Sans"/>
                <a:cs typeface="DejaVu Sans"/>
              </a:rPr>
              <a:t>UI/UX: Meningkatkan keterbacaan di </a:t>
            </a:r>
            <a:r>
              <a:rPr sz="1350" spc="-28" dirty="0">
                <a:solidFill>
                  <a:srgbClr val="36454F"/>
                </a:solidFill>
                <a:latin typeface="DejaVu Sans"/>
                <a:cs typeface="DejaVu Sans"/>
              </a:rPr>
              <a:t>layar.</a:t>
            </a:r>
          </a:p>
          <a:p>
            <a:pPr marL="0" marR="0">
              <a:lnSpc>
                <a:spcPts val="1564"/>
              </a:lnSpc>
              <a:spcBef>
                <a:spcPts val="1135"/>
              </a:spcBef>
              <a:spcAft>
                <a:spcPts val="0"/>
              </a:spcAft>
            </a:pPr>
            <a:r>
              <a:rPr sz="1350" dirty="0">
                <a:solidFill>
                  <a:srgbClr val="36454F"/>
                </a:solidFill>
                <a:latin typeface="DejaVu Sans"/>
                <a:cs typeface="DejaVu Sans"/>
              </a:rPr>
              <a:t>Branding </a:t>
            </a:r>
            <a:r>
              <a:rPr sz="1350" spc="-25" dirty="0">
                <a:solidFill>
                  <a:srgbClr val="36454F"/>
                </a:solidFill>
                <a:latin typeface="DejaVu Sans"/>
                <a:cs typeface="DejaVu Sans"/>
              </a:rPr>
              <a:t>Teknologi:</a:t>
            </a:r>
            <a:r>
              <a:rPr sz="1350" spc="21" dirty="0">
                <a:solidFill>
                  <a:srgbClr val="36454F"/>
                </a:solidFill>
                <a:latin typeface="DejaVu Sans"/>
                <a:cs typeface="DejaVu Sans"/>
              </a:rPr>
              <a:t> </a:t>
            </a:r>
            <a:r>
              <a:rPr sz="1350" dirty="0">
                <a:solidFill>
                  <a:srgbClr val="36454F"/>
                </a:solidFill>
                <a:latin typeface="DejaVu Sans"/>
                <a:cs typeface="DejaVu Sans"/>
              </a:rPr>
              <a:t>Membangun citra </a:t>
            </a:r>
            <a:r>
              <a:rPr sz="1350" spc="-15" dirty="0">
                <a:solidFill>
                  <a:srgbClr val="36454F"/>
                </a:solidFill>
                <a:latin typeface="DejaVu Sans"/>
                <a:cs typeface="DejaVu Sans"/>
              </a:rPr>
              <a:t>inovatif.</a:t>
            </a:r>
          </a:p>
        </p:txBody>
      </p:sp>
      <p:sp>
        <p:nvSpPr>
          <p:cNvPr id="15" name="object 15"/>
          <p:cNvSpPr txBox="1"/>
          <p:nvPr/>
        </p:nvSpPr>
        <p:spPr>
          <a:xfrm>
            <a:off x="847129" y="4326823"/>
            <a:ext cx="4753191" cy="23679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1564"/>
              </a:lnSpc>
              <a:spcBef>
                <a:spcPts val="0"/>
              </a:spcBef>
              <a:spcAft>
                <a:spcPts val="0"/>
              </a:spcAft>
            </a:pPr>
            <a:r>
              <a:rPr sz="1350" b="1" dirty="0">
                <a:solidFill>
                  <a:srgbClr val="36454F"/>
                </a:solidFill>
                <a:latin typeface="DejaVu Sans"/>
                <a:cs typeface="DejaVu Sans"/>
              </a:rPr>
              <a:t>Desain Minimalis:</a:t>
            </a:r>
            <a:r>
              <a:rPr sz="1350" b="1" spc="-41" dirty="0">
                <a:solidFill>
                  <a:srgbClr val="36454F"/>
                </a:solidFill>
                <a:latin typeface="DejaVu Sans"/>
                <a:cs typeface="DejaVu Sans"/>
              </a:rPr>
              <a:t> </a:t>
            </a:r>
            <a:r>
              <a:rPr sz="1350" dirty="0">
                <a:solidFill>
                  <a:srgbClr val="36454F"/>
                </a:solidFill>
                <a:latin typeface="DejaVu Sans"/>
                <a:cs typeface="DejaVu Sans"/>
              </a:rPr>
              <a:t>Sering digunakan untuk tampilan</a:t>
            </a:r>
          </a:p>
        </p:txBody>
      </p:sp>
      <p:sp>
        <p:nvSpPr>
          <p:cNvPr id="16" name="object 16"/>
          <p:cNvSpPr txBox="1"/>
          <p:nvPr/>
        </p:nvSpPr>
        <p:spPr>
          <a:xfrm>
            <a:off x="551556" y="4354643"/>
            <a:ext cx="319952" cy="26162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1760"/>
              </a:lnSpc>
              <a:spcBef>
                <a:spcPts val="0"/>
              </a:spcBef>
              <a:spcAft>
                <a:spcPts val="0"/>
              </a:spcAft>
            </a:pPr>
            <a:r>
              <a:rPr sz="1500" dirty="0">
                <a:solidFill>
                  <a:srgbClr val="4A8C8C"/>
                </a:solidFill>
                <a:latin typeface="DejaVu Sans"/>
                <a:cs typeface="DejaVu Sans"/>
              </a:rPr>
              <a:t>●</a:t>
            </a:r>
          </a:p>
        </p:txBody>
      </p:sp>
      <p:sp>
        <p:nvSpPr>
          <p:cNvPr id="17" name="object 17"/>
          <p:cNvSpPr txBox="1"/>
          <p:nvPr/>
        </p:nvSpPr>
        <p:spPr>
          <a:xfrm>
            <a:off x="847129" y="4583998"/>
            <a:ext cx="2468450" cy="23679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1564"/>
              </a:lnSpc>
              <a:spcBef>
                <a:spcPts val="0"/>
              </a:spcBef>
              <a:spcAft>
                <a:spcPts val="0"/>
              </a:spcAft>
            </a:pPr>
            <a:r>
              <a:rPr sz="1350" dirty="0">
                <a:solidFill>
                  <a:srgbClr val="36454F"/>
                </a:solidFill>
                <a:latin typeface="DejaVu Sans"/>
                <a:cs typeface="DejaVu Sans"/>
              </a:rPr>
              <a:t>yang sederhana dan lugas.</a:t>
            </a:r>
          </a:p>
        </p:txBody>
      </p:sp>
      <p:sp>
        <p:nvSpPr>
          <p:cNvPr id="19" name="object 19"/>
          <p:cNvSpPr txBox="1"/>
          <p:nvPr/>
        </p:nvSpPr>
        <p:spPr>
          <a:xfrm>
            <a:off x="711532" y="8256357"/>
            <a:ext cx="2945682" cy="46166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ctr">
              <a:lnSpc>
                <a:spcPts val="1760"/>
              </a:lnSpc>
            </a:pPr>
            <a:r>
              <a:rPr lang="en-US" b="1" dirty="0" err="1" smtClean="0"/>
              <a:t>Modernitas</a:t>
            </a:r>
            <a:r>
              <a:rPr lang="en-US" b="1" dirty="0" smtClean="0"/>
              <a:t> &amp;</a:t>
            </a:r>
          </a:p>
          <a:p>
            <a:pPr algn="ctr">
              <a:lnSpc>
                <a:spcPts val="1760"/>
              </a:lnSpc>
            </a:pPr>
            <a:r>
              <a:rPr lang="en-US" b="1" dirty="0" err="1" smtClean="0"/>
              <a:t>Kontemporer</a:t>
            </a:r>
            <a:endParaRPr sz="1600" b="1" dirty="0">
              <a:solidFill>
                <a:srgbClr val="36454F"/>
              </a:solidFill>
              <a:latin typeface="DejaVu Sans"/>
              <a:cs typeface="DejaVu Sans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5332981" y="8221793"/>
            <a:ext cx="1526035" cy="46166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 algn="ctr">
              <a:lnSpc>
                <a:spcPts val="176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500" b="1" dirty="0" err="1" smtClean="0">
                <a:solidFill>
                  <a:srgbClr val="36454F"/>
                </a:solidFill>
                <a:latin typeface="DejaVu Sans"/>
                <a:cs typeface="DejaVu Sans"/>
              </a:rPr>
              <a:t>Kesedrhanaan</a:t>
            </a:r>
            <a:r>
              <a:rPr lang="en-US" sz="1500" b="1" dirty="0" smtClean="0">
                <a:solidFill>
                  <a:srgbClr val="36454F"/>
                </a:solidFill>
                <a:latin typeface="DejaVu Sans"/>
                <a:cs typeface="DejaVu Sans"/>
              </a:rPr>
              <a:t> &amp; </a:t>
            </a:r>
            <a:r>
              <a:rPr lang="en-US" sz="1500" b="1" dirty="0" err="1" smtClean="0">
                <a:solidFill>
                  <a:srgbClr val="36454F"/>
                </a:solidFill>
                <a:latin typeface="DejaVu Sans"/>
                <a:cs typeface="DejaVu Sans"/>
              </a:rPr>
              <a:t>Kebersihan</a:t>
            </a:r>
            <a:endParaRPr sz="1500" b="1" dirty="0">
              <a:solidFill>
                <a:srgbClr val="36454F"/>
              </a:solidFill>
              <a:latin typeface="DejaVu Sans"/>
              <a:cs typeface="DejaVu Sans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9433172" y="8221793"/>
            <a:ext cx="1268633" cy="23083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176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500" b="1" dirty="0" err="1" smtClean="0">
                <a:solidFill>
                  <a:srgbClr val="36454F"/>
                </a:solidFill>
                <a:latin typeface="DejaVu Sans"/>
                <a:cs typeface="DejaVu Sans"/>
              </a:rPr>
              <a:t>Keterbacaan</a:t>
            </a:r>
            <a:endParaRPr sz="1500" b="1" dirty="0">
              <a:solidFill>
                <a:srgbClr val="36454F"/>
              </a:solidFill>
              <a:latin typeface="DejaVu Sans"/>
              <a:cs typeface="DejaVu Sans"/>
            </a:endParaRPr>
          </a:p>
        </p:txBody>
      </p:sp>
      <p:sp>
        <p:nvSpPr>
          <p:cNvPr id="25" name="AutoShape 2" descr="Sans-Serif Fonts | FontFabric Typography Knowledge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1"/>
          <p:cNvSpPr/>
          <p:nvPr/>
        </p:nvSpPr>
        <p:spPr>
          <a:xfrm>
            <a:off x="0" y="0"/>
            <a:ext cx="12191999" cy="883653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671065" y="345701"/>
            <a:ext cx="11002025" cy="48515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3520"/>
              </a:lnSpc>
              <a:spcBef>
                <a:spcPts val="0"/>
              </a:spcBef>
              <a:spcAft>
                <a:spcPts val="0"/>
              </a:spcAft>
            </a:pPr>
            <a:r>
              <a:rPr sz="3000" b="1" spc="12" dirty="0">
                <a:solidFill>
                  <a:srgbClr val="36454F"/>
                </a:solidFill>
                <a:latin typeface="DejaVu Sans"/>
                <a:cs typeface="DejaVu Sans"/>
              </a:rPr>
              <a:t>Filosoﬁ</a:t>
            </a:r>
            <a:r>
              <a:rPr sz="3000" b="1" spc="11" dirty="0">
                <a:solidFill>
                  <a:srgbClr val="36454F"/>
                </a:solidFill>
                <a:latin typeface="DejaVu Sans"/>
                <a:cs typeface="DejaVu Sans"/>
              </a:rPr>
              <a:t> </a:t>
            </a:r>
            <a:r>
              <a:rPr sz="3000" b="1" spc="-18" dirty="0">
                <a:solidFill>
                  <a:srgbClr val="36454F"/>
                </a:solidFill>
                <a:latin typeface="DejaVu Sans"/>
                <a:cs typeface="DejaVu Sans"/>
              </a:rPr>
              <a:t>Font</a:t>
            </a:r>
            <a:r>
              <a:rPr sz="3000" b="1" spc="37" dirty="0">
                <a:solidFill>
                  <a:srgbClr val="36454F"/>
                </a:solidFill>
                <a:latin typeface="DejaVu Sans"/>
                <a:cs typeface="DejaVu Sans"/>
              </a:rPr>
              <a:t> </a:t>
            </a:r>
            <a:r>
              <a:rPr sz="3000" b="1" spc="12" dirty="0">
                <a:solidFill>
                  <a:srgbClr val="36454F"/>
                </a:solidFill>
                <a:latin typeface="DejaVu Sans"/>
                <a:cs typeface="DejaVu Sans"/>
              </a:rPr>
              <a:t>Script:</a:t>
            </a:r>
            <a:r>
              <a:rPr sz="3000" b="1" dirty="0">
                <a:solidFill>
                  <a:srgbClr val="36454F"/>
                </a:solidFill>
                <a:latin typeface="DejaVu Sans"/>
                <a:cs typeface="DejaVu Sans"/>
              </a:rPr>
              <a:t> </a:t>
            </a:r>
            <a:r>
              <a:rPr sz="3000" b="1" spc="10" dirty="0">
                <a:solidFill>
                  <a:srgbClr val="36454F"/>
                </a:solidFill>
                <a:latin typeface="DejaVu Sans"/>
                <a:cs typeface="DejaVu Sans"/>
              </a:rPr>
              <a:t>Keanggunan</a:t>
            </a:r>
            <a:r>
              <a:rPr sz="3000" b="1" spc="14" dirty="0">
                <a:solidFill>
                  <a:srgbClr val="36454F"/>
                </a:solidFill>
                <a:latin typeface="DejaVu Sans"/>
                <a:cs typeface="DejaVu Sans"/>
              </a:rPr>
              <a:t> </a:t>
            </a:r>
            <a:r>
              <a:rPr sz="3000" b="1" spc="15" dirty="0">
                <a:solidFill>
                  <a:srgbClr val="36454F"/>
                </a:solidFill>
                <a:latin typeface="DejaVu Sans"/>
                <a:cs typeface="DejaVu Sans"/>
              </a:rPr>
              <a:t>dan</a:t>
            </a:r>
            <a:r>
              <a:rPr sz="3000" b="1" dirty="0">
                <a:solidFill>
                  <a:srgbClr val="36454F"/>
                </a:solidFill>
                <a:latin typeface="DejaVu Sans"/>
                <a:cs typeface="DejaVu Sans"/>
              </a:rPr>
              <a:t> </a:t>
            </a:r>
            <a:r>
              <a:rPr sz="3000" b="1" spc="14" dirty="0">
                <a:solidFill>
                  <a:srgbClr val="36454F"/>
                </a:solidFill>
                <a:latin typeface="DejaVu Sans"/>
                <a:cs typeface="DejaVu Sans"/>
              </a:rPr>
              <a:t>Personalitas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582959" y="914467"/>
            <a:ext cx="11178325" cy="55690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1760"/>
              </a:lnSpc>
              <a:spcBef>
                <a:spcPts val="0"/>
              </a:spcBef>
              <a:spcAft>
                <a:spcPts val="0"/>
              </a:spcAft>
            </a:pPr>
            <a:r>
              <a:rPr sz="1500" spc="-10" dirty="0">
                <a:solidFill>
                  <a:srgbClr val="36454F"/>
                </a:solidFill>
                <a:latin typeface="DejaVu Sans"/>
                <a:cs typeface="DejaVu Sans"/>
              </a:rPr>
              <a:t>Font</a:t>
            </a:r>
            <a:r>
              <a:rPr sz="1500" spc="18" dirty="0">
                <a:solidFill>
                  <a:srgbClr val="36454F"/>
                </a:solidFill>
                <a:latin typeface="DejaVu Sans"/>
                <a:cs typeface="DejaVu Sans"/>
              </a:rPr>
              <a:t> </a:t>
            </a:r>
            <a:r>
              <a:rPr sz="1500" dirty="0">
                <a:solidFill>
                  <a:srgbClr val="36454F"/>
                </a:solidFill>
                <a:latin typeface="DejaVu Sans"/>
                <a:cs typeface="DejaVu Sans"/>
              </a:rPr>
              <a:t>script, meniru estetika tulisan tangan dan kaligraﬁ, seringkali digunakan untuk menyampaikan kesan</a:t>
            </a:r>
            <a:r>
              <a:rPr sz="1500" spc="18" dirty="0">
                <a:solidFill>
                  <a:srgbClr val="36454F"/>
                </a:solidFill>
                <a:latin typeface="DejaVu Sans"/>
                <a:cs typeface="DejaVu Sans"/>
              </a:rPr>
              <a:t> </a:t>
            </a:r>
            <a:r>
              <a:rPr sz="1500" dirty="0">
                <a:solidFill>
                  <a:srgbClr val="36454F"/>
                </a:solidFill>
                <a:latin typeface="DejaVu Sans"/>
                <a:cs typeface="DejaVu Sans"/>
              </a:rPr>
              <a:t>pribadi,</a:t>
            </a:r>
          </a:p>
          <a:p>
            <a:pPr marL="3816696" marR="0">
              <a:lnSpc>
                <a:spcPts val="1760"/>
              </a:lnSpc>
              <a:spcBef>
                <a:spcPts val="514"/>
              </a:spcBef>
              <a:spcAft>
                <a:spcPts val="0"/>
              </a:spcAft>
            </a:pPr>
            <a:r>
              <a:rPr sz="1500" dirty="0">
                <a:solidFill>
                  <a:srgbClr val="36454F"/>
                </a:solidFill>
                <a:latin typeface="DejaVu Sans"/>
                <a:cs typeface="DejaVu Sans"/>
              </a:rPr>
              <a:t>kemewahan, dan sentuhan artistik.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6266556" y="1750403"/>
            <a:ext cx="2954003" cy="33613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346"/>
              </a:lnSpc>
              <a:spcBef>
                <a:spcPts val="0"/>
              </a:spcBef>
              <a:spcAft>
                <a:spcPts val="0"/>
              </a:spcAft>
            </a:pPr>
            <a:r>
              <a:rPr sz="2000" b="1" dirty="0">
                <a:solidFill>
                  <a:srgbClr val="36454F"/>
                </a:solidFill>
                <a:latin typeface="DejaVu Sans"/>
                <a:cs typeface="DejaVu Sans"/>
              </a:rPr>
              <a:t>Konotasi Psikologis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6927055" y="2428942"/>
            <a:ext cx="1096392" cy="26162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1760"/>
              </a:lnSpc>
              <a:spcBef>
                <a:spcPts val="0"/>
              </a:spcBef>
              <a:spcAft>
                <a:spcPts val="0"/>
              </a:spcAft>
            </a:pPr>
            <a:r>
              <a:rPr sz="1500" b="1" dirty="0">
                <a:solidFill>
                  <a:srgbClr val="36454F"/>
                </a:solidFill>
                <a:latin typeface="DejaVu Sans"/>
                <a:cs typeface="DejaVu Sans"/>
              </a:rPr>
              <a:t>Personal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6927055" y="2706676"/>
            <a:ext cx="2867793" cy="21195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1368"/>
              </a:lnSpc>
              <a:spcBef>
                <a:spcPts val="0"/>
              </a:spcBef>
              <a:spcAft>
                <a:spcPts val="0"/>
              </a:spcAft>
            </a:pPr>
            <a:r>
              <a:rPr sz="1200" spc="-15" dirty="0">
                <a:solidFill>
                  <a:srgbClr val="36454F"/>
                </a:solidFill>
                <a:latin typeface="DejaVu Sans"/>
                <a:cs typeface="DejaVu Sans"/>
              </a:rPr>
              <a:t>Menciptakan</a:t>
            </a:r>
            <a:r>
              <a:rPr sz="1200" dirty="0">
                <a:solidFill>
                  <a:srgbClr val="36454F"/>
                </a:solidFill>
                <a:latin typeface="DejaVu Sans"/>
                <a:cs typeface="DejaVu Sans"/>
              </a:rPr>
              <a:t> </a:t>
            </a:r>
            <a:r>
              <a:rPr sz="1200" spc="-25" dirty="0">
                <a:solidFill>
                  <a:srgbClr val="36454F"/>
                </a:solidFill>
                <a:latin typeface="DejaVu Sans"/>
                <a:cs typeface="DejaVu Sans"/>
              </a:rPr>
              <a:t>kesan</a:t>
            </a:r>
            <a:r>
              <a:rPr sz="1200" dirty="0">
                <a:solidFill>
                  <a:srgbClr val="36454F"/>
                </a:solidFill>
                <a:latin typeface="DejaVu Sans"/>
                <a:cs typeface="DejaVu Sans"/>
              </a:rPr>
              <a:t> </a:t>
            </a:r>
            <a:r>
              <a:rPr sz="1200" spc="-14" dirty="0">
                <a:solidFill>
                  <a:srgbClr val="36454F"/>
                </a:solidFill>
                <a:latin typeface="DejaVu Sans"/>
                <a:cs typeface="DejaVu Sans"/>
              </a:rPr>
              <a:t>akrab</a:t>
            </a:r>
            <a:r>
              <a:rPr sz="1200" spc="-10" dirty="0">
                <a:solidFill>
                  <a:srgbClr val="36454F"/>
                </a:solidFill>
                <a:latin typeface="DejaVu Sans"/>
                <a:cs typeface="DejaVu Sans"/>
              </a:rPr>
              <a:t> </a:t>
            </a:r>
            <a:r>
              <a:rPr sz="1200" spc="-15" dirty="0">
                <a:solidFill>
                  <a:srgbClr val="36454F"/>
                </a:solidFill>
                <a:latin typeface="DejaVu Sans"/>
                <a:cs typeface="DejaVu Sans"/>
              </a:rPr>
              <a:t>dan</a:t>
            </a:r>
            <a:r>
              <a:rPr sz="1200" dirty="0">
                <a:solidFill>
                  <a:srgbClr val="36454F"/>
                </a:solidFill>
                <a:latin typeface="DejaVu Sans"/>
                <a:cs typeface="DejaVu Sans"/>
              </a:rPr>
              <a:t> </a:t>
            </a:r>
            <a:r>
              <a:rPr sz="1200" spc="-12" dirty="0">
                <a:solidFill>
                  <a:srgbClr val="36454F"/>
                </a:solidFill>
                <a:latin typeface="DejaVu Sans"/>
                <a:cs typeface="DejaVu Sans"/>
              </a:rPr>
              <a:t>intim.</a:t>
            </a:r>
          </a:p>
        </p:txBody>
      </p:sp>
      <p:sp>
        <p:nvSpPr>
          <p:cNvPr id="8" name="object 8"/>
          <p:cNvSpPr txBox="1"/>
          <p:nvPr/>
        </p:nvSpPr>
        <p:spPr>
          <a:xfrm>
            <a:off x="6927055" y="3343342"/>
            <a:ext cx="883366" cy="26162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1760"/>
              </a:lnSpc>
              <a:spcBef>
                <a:spcPts val="0"/>
              </a:spcBef>
              <a:spcAft>
                <a:spcPts val="0"/>
              </a:spcAft>
            </a:pPr>
            <a:r>
              <a:rPr sz="1500" b="1" dirty="0">
                <a:solidFill>
                  <a:srgbClr val="36454F"/>
                </a:solidFill>
                <a:latin typeface="DejaVu Sans"/>
                <a:cs typeface="DejaVu Sans"/>
              </a:rPr>
              <a:t>Elegan</a:t>
            </a:r>
          </a:p>
        </p:txBody>
      </p:sp>
      <p:sp>
        <p:nvSpPr>
          <p:cNvPr id="9" name="object 9"/>
          <p:cNvSpPr txBox="1"/>
          <p:nvPr/>
        </p:nvSpPr>
        <p:spPr>
          <a:xfrm>
            <a:off x="6927055" y="3621076"/>
            <a:ext cx="3545647" cy="21195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1368"/>
              </a:lnSpc>
              <a:spcBef>
                <a:spcPts val="0"/>
              </a:spcBef>
              <a:spcAft>
                <a:spcPts val="0"/>
              </a:spcAft>
            </a:pPr>
            <a:r>
              <a:rPr sz="1200" spc="-18" dirty="0">
                <a:solidFill>
                  <a:srgbClr val="36454F"/>
                </a:solidFill>
                <a:latin typeface="DejaVu Sans"/>
                <a:cs typeface="DejaVu Sans"/>
              </a:rPr>
              <a:t>Menggambarkan</a:t>
            </a:r>
            <a:r>
              <a:rPr sz="1200" dirty="0">
                <a:solidFill>
                  <a:srgbClr val="36454F"/>
                </a:solidFill>
                <a:latin typeface="DejaVu Sans"/>
                <a:cs typeface="DejaVu Sans"/>
              </a:rPr>
              <a:t> </a:t>
            </a:r>
            <a:r>
              <a:rPr sz="1200" spc="-21" dirty="0">
                <a:solidFill>
                  <a:srgbClr val="36454F"/>
                </a:solidFill>
                <a:latin typeface="DejaVu Sans"/>
                <a:cs typeface="DejaVu Sans"/>
              </a:rPr>
              <a:t>kemewahan</a:t>
            </a:r>
            <a:r>
              <a:rPr sz="1200" dirty="0">
                <a:solidFill>
                  <a:srgbClr val="36454F"/>
                </a:solidFill>
                <a:latin typeface="DejaVu Sans"/>
                <a:cs typeface="DejaVu Sans"/>
              </a:rPr>
              <a:t> </a:t>
            </a:r>
            <a:r>
              <a:rPr sz="1200" spc="-15" dirty="0">
                <a:solidFill>
                  <a:srgbClr val="36454F"/>
                </a:solidFill>
                <a:latin typeface="DejaVu Sans"/>
                <a:cs typeface="DejaVu Sans"/>
              </a:rPr>
              <a:t>dan</a:t>
            </a:r>
            <a:r>
              <a:rPr sz="1200" dirty="0">
                <a:solidFill>
                  <a:srgbClr val="36454F"/>
                </a:solidFill>
                <a:latin typeface="DejaVu Sans"/>
                <a:cs typeface="DejaVu Sans"/>
              </a:rPr>
              <a:t> </a:t>
            </a:r>
            <a:r>
              <a:rPr sz="1200" spc="-18" dirty="0">
                <a:solidFill>
                  <a:srgbClr val="36454F"/>
                </a:solidFill>
                <a:latin typeface="DejaVu Sans"/>
                <a:cs typeface="DejaVu Sans"/>
              </a:rPr>
              <a:t>kehalusan.</a:t>
            </a:r>
          </a:p>
        </p:txBody>
      </p:sp>
      <p:sp>
        <p:nvSpPr>
          <p:cNvPr id="10" name="object 10"/>
          <p:cNvSpPr txBox="1"/>
          <p:nvPr/>
        </p:nvSpPr>
        <p:spPr>
          <a:xfrm>
            <a:off x="594270" y="4066487"/>
            <a:ext cx="4569178" cy="58173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1955"/>
              </a:lnSpc>
              <a:spcBef>
                <a:spcPts val="0"/>
              </a:spcBef>
              <a:spcAft>
                <a:spcPts val="0"/>
              </a:spcAft>
            </a:pPr>
            <a:r>
              <a:rPr sz="1700" b="1" spc="-15" dirty="0">
                <a:solidFill>
                  <a:srgbClr val="4A8C8C"/>
                </a:solidFill>
                <a:latin typeface="DejaVu Sans"/>
                <a:cs typeface="DejaVu Sans"/>
              </a:rPr>
              <a:t>Mengenal</a:t>
            </a:r>
            <a:r>
              <a:rPr sz="1700" b="1" dirty="0">
                <a:solidFill>
                  <a:srgbClr val="4A8C8C"/>
                </a:solidFill>
                <a:latin typeface="DejaVu Sans"/>
                <a:cs typeface="DejaVu Sans"/>
              </a:rPr>
              <a:t> </a:t>
            </a:r>
            <a:r>
              <a:rPr sz="1700" b="1" spc="-31" dirty="0">
                <a:solidFill>
                  <a:srgbClr val="4A8C8C"/>
                </a:solidFill>
                <a:latin typeface="DejaVu Sans"/>
                <a:cs typeface="DejaVu Sans"/>
              </a:rPr>
              <a:t>Gaya</a:t>
            </a:r>
            <a:r>
              <a:rPr sz="1700" b="1" spc="10" dirty="0">
                <a:solidFill>
                  <a:srgbClr val="4A8C8C"/>
                </a:solidFill>
                <a:latin typeface="DejaVu Sans"/>
                <a:cs typeface="DejaVu Sans"/>
              </a:rPr>
              <a:t> </a:t>
            </a:r>
            <a:r>
              <a:rPr sz="1700" b="1" spc="-14" dirty="0">
                <a:solidFill>
                  <a:srgbClr val="4A8C8C"/>
                </a:solidFill>
                <a:latin typeface="DejaVu Sans"/>
                <a:cs typeface="DejaVu Sans"/>
              </a:rPr>
              <a:t>Huruf</a:t>
            </a:r>
            <a:r>
              <a:rPr sz="1700" b="1" dirty="0">
                <a:solidFill>
                  <a:srgbClr val="4A8C8C"/>
                </a:solidFill>
                <a:latin typeface="DejaVu Sans"/>
                <a:cs typeface="DejaVu Sans"/>
              </a:rPr>
              <a:t> </a:t>
            </a:r>
            <a:r>
              <a:rPr sz="1700" b="1" spc="-46" dirty="0">
                <a:solidFill>
                  <a:srgbClr val="4A8C8C"/>
                </a:solidFill>
                <a:latin typeface="DejaVu Sans"/>
                <a:cs typeface="DejaVu Sans"/>
              </a:rPr>
              <a:t>Tulis</a:t>
            </a:r>
            <a:r>
              <a:rPr sz="1700" b="1" spc="25" dirty="0">
                <a:solidFill>
                  <a:srgbClr val="4A8C8C"/>
                </a:solidFill>
                <a:latin typeface="DejaVu Sans"/>
                <a:cs typeface="DejaVu Sans"/>
              </a:rPr>
              <a:t> </a:t>
            </a:r>
            <a:r>
              <a:rPr sz="1700" b="1" spc="-47" dirty="0">
                <a:solidFill>
                  <a:srgbClr val="4A8C8C"/>
                </a:solidFill>
                <a:latin typeface="DejaVu Sans"/>
                <a:cs typeface="DejaVu Sans"/>
              </a:rPr>
              <a:t>Tangan</a:t>
            </a:r>
            <a:r>
              <a:rPr sz="1700" b="1" spc="25" dirty="0">
                <a:solidFill>
                  <a:srgbClr val="4A8C8C"/>
                </a:solidFill>
                <a:latin typeface="DejaVu Sans"/>
                <a:cs typeface="DejaVu Sans"/>
              </a:rPr>
              <a:t> </a:t>
            </a:r>
            <a:r>
              <a:rPr sz="1700" b="1" dirty="0">
                <a:solidFill>
                  <a:srgbClr val="4A8C8C"/>
                </a:solidFill>
                <a:latin typeface="DejaVu Sans"/>
                <a:cs typeface="DejaVu Sans"/>
              </a:rPr>
              <a:t>&amp;</a:t>
            </a:r>
          </a:p>
          <a:p>
            <a:pPr marL="0" marR="0">
              <a:lnSpc>
                <a:spcPts val="1955"/>
              </a:lnSpc>
              <a:spcBef>
                <a:spcPts val="319"/>
              </a:spcBef>
              <a:spcAft>
                <a:spcPts val="0"/>
              </a:spcAft>
            </a:pPr>
            <a:r>
              <a:rPr sz="1700" b="1" spc="-11" dirty="0">
                <a:solidFill>
                  <a:srgbClr val="4A8C8C"/>
                </a:solidFill>
                <a:latin typeface="DejaVu Sans"/>
                <a:cs typeface="DejaVu Sans"/>
              </a:rPr>
              <a:t>Kaligraﬁ</a:t>
            </a:r>
          </a:p>
        </p:txBody>
      </p:sp>
      <p:sp>
        <p:nvSpPr>
          <p:cNvPr id="11" name="object 11"/>
          <p:cNvSpPr txBox="1"/>
          <p:nvPr/>
        </p:nvSpPr>
        <p:spPr>
          <a:xfrm>
            <a:off x="6927055" y="4267267"/>
            <a:ext cx="896867" cy="26162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1760"/>
              </a:lnSpc>
              <a:spcBef>
                <a:spcPts val="0"/>
              </a:spcBef>
              <a:spcAft>
                <a:spcPts val="0"/>
              </a:spcAft>
            </a:pPr>
            <a:r>
              <a:rPr sz="1500" b="1" dirty="0">
                <a:solidFill>
                  <a:srgbClr val="36454F"/>
                </a:solidFill>
                <a:latin typeface="DejaVu Sans"/>
                <a:cs typeface="DejaVu Sans"/>
              </a:rPr>
              <a:t>Kreatif</a:t>
            </a:r>
          </a:p>
        </p:txBody>
      </p:sp>
      <p:sp>
        <p:nvSpPr>
          <p:cNvPr id="12" name="object 12"/>
          <p:cNvSpPr txBox="1"/>
          <p:nvPr/>
        </p:nvSpPr>
        <p:spPr>
          <a:xfrm>
            <a:off x="6927055" y="4545001"/>
            <a:ext cx="3096809" cy="21195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1368"/>
              </a:lnSpc>
              <a:spcBef>
                <a:spcPts val="0"/>
              </a:spcBef>
              <a:spcAft>
                <a:spcPts val="0"/>
              </a:spcAft>
            </a:pPr>
            <a:r>
              <a:rPr sz="1200" spc="-17" dirty="0">
                <a:solidFill>
                  <a:srgbClr val="36454F"/>
                </a:solidFill>
                <a:latin typeface="DejaVu Sans"/>
                <a:cs typeface="DejaVu Sans"/>
              </a:rPr>
              <a:t>Menunjukkan</a:t>
            </a:r>
            <a:r>
              <a:rPr sz="1200" dirty="0">
                <a:solidFill>
                  <a:srgbClr val="36454F"/>
                </a:solidFill>
                <a:latin typeface="DejaVu Sans"/>
                <a:cs typeface="DejaVu Sans"/>
              </a:rPr>
              <a:t> </a:t>
            </a:r>
            <a:r>
              <a:rPr sz="1200" spc="-10" dirty="0">
                <a:solidFill>
                  <a:srgbClr val="36454F"/>
                </a:solidFill>
                <a:latin typeface="DejaVu Sans"/>
                <a:cs typeface="DejaVu Sans"/>
              </a:rPr>
              <a:t>orisinalitas </a:t>
            </a:r>
            <a:r>
              <a:rPr sz="1200" spc="-15" dirty="0">
                <a:solidFill>
                  <a:srgbClr val="36454F"/>
                </a:solidFill>
                <a:latin typeface="DejaVu Sans"/>
                <a:cs typeface="DejaVu Sans"/>
              </a:rPr>
              <a:t>dan</a:t>
            </a:r>
            <a:r>
              <a:rPr sz="1200" dirty="0">
                <a:solidFill>
                  <a:srgbClr val="36454F"/>
                </a:solidFill>
                <a:latin typeface="DejaVu Sans"/>
                <a:cs typeface="DejaVu Sans"/>
              </a:rPr>
              <a:t> </a:t>
            </a:r>
            <a:r>
              <a:rPr sz="1200" spc="-11" dirty="0">
                <a:solidFill>
                  <a:srgbClr val="36454F"/>
                </a:solidFill>
                <a:latin typeface="DejaVu Sans"/>
                <a:cs typeface="DejaVu Sans"/>
              </a:rPr>
              <a:t>imajinasi.</a:t>
            </a:r>
          </a:p>
        </p:txBody>
      </p:sp>
      <p:sp>
        <p:nvSpPr>
          <p:cNvPr id="13" name="object 13"/>
          <p:cNvSpPr txBox="1"/>
          <p:nvPr/>
        </p:nvSpPr>
        <p:spPr>
          <a:xfrm>
            <a:off x="800695" y="4783126"/>
            <a:ext cx="3370866" cy="81202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1368"/>
              </a:lnSpc>
              <a:spcBef>
                <a:spcPts val="0"/>
              </a:spcBef>
              <a:spcAft>
                <a:spcPts val="0"/>
              </a:spcAft>
            </a:pPr>
            <a:r>
              <a:rPr sz="1200" spc="-14" dirty="0">
                <a:solidFill>
                  <a:srgbClr val="F3F4F6"/>
                </a:solidFill>
                <a:latin typeface="DejaVu Sans"/>
                <a:cs typeface="DejaVu Sans"/>
              </a:rPr>
              <a:t>Meniru</a:t>
            </a:r>
            <a:r>
              <a:rPr sz="1200" spc="-10" dirty="0">
                <a:solidFill>
                  <a:srgbClr val="F3F4F6"/>
                </a:solidFill>
                <a:latin typeface="DejaVu Sans"/>
                <a:cs typeface="DejaVu Sans"/>
              </a:rPr>
              <a:t> </a:t>
            </a:r>
            <a:r>
              <a:rPr sz="1200" spc="-18" dirty="0">
                <a:solidFill>
                  <a:srgbClr val="F3F4F6"/>
                </a:solidFill>
                <a:latin typeface="DejaVu Sans"/>
                <a:cs typeface="DejaVu Sans"/>
              </a:rPr>
              <a:t>goresan</a:t>
            </a:r>
            <a:r>
              <a:rPr sz="1200" dirty="0">
                <a:solidFill>
                  <a:srgbClr val="F3F4F6"/>
                </a:solidFill>
                <a:latin typeface="DejaVu Sans"/>
                <a:cs typeface="DejaVu Sans"/>
              </a:rPr>
              <a:t> </a:t>
            </a:r>
            <a:r>
              <a:rPr sz="1200" spc="-15" dirty="0">
                <a:solidFill>
                  <a:srgbClr val="F3F4F6"/>
                </a:solidFill>
                <a:latin typeface="DejaVu Sans"/>
                <a:cs typeface="DejaVu Sans"/>
              </a:rPr>
              <a:t>pena</a:t>
            </a:r>
            <a:r>
              <a:rPr sz="1200" dirty="0">
                <a:solidFill>
                  <a:srgbClr val="F3F4F6"/>
                </a:solidFill>
                <a:latin typeface="DejaVu Sans"/>
                <a:cs typeface="DejaVu Sans"/>
              </a:rPr>
              <a:t> </a:t>
            </a:r>
            <a:r>
              <a:rPr sz="1200" spc="-15" dirty="0">
                <a:solidFill>
                  <a:srgbClr val="F3F4F6"/>
                </a:solidFill>
                <a:latin typeface="DejaVu Sans"/>
                <a:cs typeface="DejaVu Sans"/>
              </a:rPr>
              <a:t>yang</a:t>
            </a:r>
            <a:r>
              <a:rPr sz="1200" dirty="0">
                <a:solidFill>
                  <a:srgbClr val="F3F4F6"/>
                </a:solidFill>
                <a:latin typeface="DejaVu Sans"/>
                <a:cs typeface="DejaVu Sans"/>
              </a:rPr>
              <a:t> </a:t>
            </a:r>
            <a:r>
              <a:rPr sz="1200" spc="-14" dirty="0">
                <a:solidFill>
                  <a:srgbClr val="F3F4F6"/>
                </a:solidFill>
                <a:latin typeface="DejaVu Sans"/>
                <a:cs typeface="DejaVu Sans"/>
              </a:rPr>
              <a:t>mengalir</a:t>
            </a:r>
            <a:r>
              <a:rPr sz="1200" dirty="0">
                <a:solidFill>
                  <a:srgbClr val="F3F4F6"/>
                </a:solidFill>
                <a:latin typeface="DejaVu Sans"/>
                <a:cs typeface="DejaVu Sans"/>
              </a:rPr>
              <a:t> </a:t>
            </a:r>
            <a:r>
              <a:rPr sz="1200" spc="-14" dirty="0">
                <a:solidFill>
                  <a:srgbClr val="F3F4F6"/>
                </a:solidFill>
                <a:latin typeface="DejaVu Sans"/>
                <a:cs typeface="DejaVu Sans"/>
              </a:rPr>
              <a:t>indah.</a:t>
            </a:r>
          </a:p>
          <a:p>
            <a:pPr marL="0" marR="0">
              <a:lnSpc>
                <a:spcPts val="1368"/>
              </a:lnSpc>
              <a:spcBef>
                <a:spcPts val="906"/>
              </a:spcBef>
              <a:spcAft>
                <a:spcPts val="0"/>
              </a:spcAft>
            </a:pPr>
            <a:r>
              <a:rPr sz="1200" spc="-28" dirty="0">
                <a:solidFill>
                  <a:srgbClr val="F3F4F6"/>
                </a:solidFill>
                <a:latin typeface="DejaVu Sans"/>
                <a:cs typeface="DejaVu Sans"/>
              </a:rPr>
              <a:t>Variasi</a:t>
            </a:r>
            <a:r>
              <a:rPr sz="1200" spc="12" dirty="0">
                <a:solidFill>
                  <a:srgbClr val="F3F4F6"/>
                </a:solidFill>
                <a:latin typeface="DejaVu Sans"/>
                <a:cs typeface="DejaVu Sans"/>
              </a:rPr>
              <a:t> </a:t>
            </a:r>
            <a:r>
              <a:rPr sz="1200" spc="-12" dirty="0">
                <a:solidFill>
                  <a:srgbClr val="F3F4F6"/>
                </a:solidFill>
                <a:latin typeface="DejaVu Sans"/>
                <a:cs typeface="DejaVu Sans"/>
              </a:rPr>
              <a:t>luas</a:t>
            </a:r>
            <a:r>
              <a:rPr sz="1200" dirty="0">
                <a:solidFill>
                  <a:srgbClr val="F3F4F6"/>
                </a:solidFill>
                <a:latin typeface="DejaVu Sans"/>
                <a:cs typeface="DejaVu Sans"/>
              </a:rPr>
              <a:t> </a:t>
            </a:r>
            <a:r>
              <a:rPr sz="1200" spc="-14" dirty="0">
                <a:solidFill>
                  <a:srgbClr val="F3F4F6"/>
                </a:solidFill>
                <a:latin typeface="DejaVu Sans"/>
                <a:cs typeface="DejaVu Sans"/>
              </a:rPr>
              <a:t>dari</a:t>
            </a:r>
            <a:r>
              <a:rPr sz="1200" dirty="0">
                <a:solidFill>
                  <a:srgbClr val="F3F4F6"/>
                </a:solidFill>
                <a:latin typeface="DejaVu Sans"/>
                <a:cs typeface="DejaVu Sans"/>
              </a:rPr>
              <a:t> </a:t>
            </a:r>
            <a:r>
              <a:rPr sz="1200" spc="-18" dirty="0">
                <a:solidFill>
                  <a:srgbClr val="F3F4F6"/>
                </a:solidFill>
                <a:latin typeface="DejaVu Sans"/>
                <a:cs typeface="DejaVu Sans"/>
              </a:rPr>
              <a:t>formal</a:t>
            </a:r>
            <a:r>
              <a:rPr sz="1200" dirty="0">
                <a:solidFill>
                  <a:srgbClr val="F3F4F6"/>
                </a:solidFill>
                <a:latin typeface="DejaVu Sans"/>
                <a:cs typeface="DejaVu Sans"/>
              </a:rPr>
              <a:t> </a:t>
            </a:r>
            <a:r>
              <a:rPr sz="1200" spc="-14" dirty="0">
                <a:solidFill>
                  <a:srgbClr val="F3F4F6"/>
                </a:solidFill>
                <a:latin typeface="DejaVu Sans"/>
                <a:cs typeface="DejaVu Sans"/>
              </a:rPr>
              <a:t>hingga</a:t>
            </a:r>
            <a:r>
              <a:rPr sz="1200" dirty="0">
                <a:solidFill>
                  <a:srgbClr val="F3F4F6"/>
                </a:solidFill>
                <a:latin typeface="DejaVu Sans"/>
                <a:cs typeface="DejaVu Sans"/>
              </a:rPr>
              <a:t> </a:t>
            </a:r>
            <a:r>
              <a:rPr sz="1200" spc="-17" dirty="0">
                <a:solidFill>
                  <a:srgbClr val="F3F4F6"/>
                </a:solidFill>
                <a:latin typeface="DejaVu Sans"/>
                <a:cs typeface="DejaVu Sans"/>
              </a:rPr>
              <a:t>kasual.</a:t>
            </a:r>
          </a:p>
          <a:p>
            <a:pPr marL="0" marR="0">
              <a:lnSpc>
                <a:spcPts val="1368"/>
              </a:lnSpc>
              <a:spcBef>
                <a:spcPts val="1031"/>
              </a:spcBef>
              <a:spcAft>
                <a:spcPts val="0"/>
              </a:spcAft>
            </a:pPr>
            <a:r>
              <a:rPr sz="1200" spc="-17" dirty="0">
                <a:solidFill>
                  <a:srgbClr val="F3F4F6"/>
                </a:solidFill>
                <a:latin typeface="DejaVu Sans"/>
                <a:cs typeface="DejaVu Sans"/>
              </a:rPr>
              <a:t>Menambah</a:t>
            </a:r>
            <a:r>
              <a:rPr sz="1200" dirty="0">
                <a:solidFill>
                  <a:srgbClr val="F3F4F6"/>
                </a:solidFill>
                <a:latin typeface="DejaVu Sans"/>
                <a:cs typeface="DejaVu Sans"/>
              </a:rPr>
              <a:t> </a:t>
            </a:r>
            <a:r>
              <a:rPr sz="1200" spc="-14" dirty="0">
                <a:solidFill>
                  <a:srgbClr val="F3F4F6"/>
                </a:solidFill>
                <a:latin typeface="DejaVu Sans"/>
                <a:cs typeface="DejaVu Sans"/>
              </a:rPr>
              <a:t>sentuhan</a:t>
            </a:r>
            <a:r>
              <a:rPr sz="1200" dirty="0">
                <a:solidFill>
                  <a:srgbClr val="F3F4F6"/>
                </a:solidFill>
                <a:latin typeface="DejaVu Sans"/>
                <a:cs typeface="DejaVu Sans"/>
              </a:rPr>
              <a:t> </a:t>
            </a:r>
            <a:r>
              <a:rPr sz="1200" spc="-14" dirty="0">
                <a:solidFill>
                  <a:srgbClr val="F3F4F6"/>
                </a:solidFill>
                <a:latin typeface="DejaVu Sans"/>
                <a:cs typeface="DejaVu Sans"/>
              </a:rPr>
              <a:t>personal</a:t>
            </a:r>
            <a:r>
              <a:rPr sz="1200" dirty="0">
                <a:solidFill>
                  <a:srgbClr val="F3F4F6"/>
                </a:solidFill>
                <a:latin typeface="DejaVu Sans"/>
                <a:cs typeface="DejaVu Sans"/>
              </a:rPr>
              <a:t> </a:t>
            </a:r>
            <a:r>
              <a:rPr sz="1200" spc="-15" dirty="0">
                <a:solidFill>
                  <a:srgbClr val="F3F4F6"/>
                </a:solidFill>
                <a:latin typeface="DejaVu Sans"/>
                <a:cs typeface="DejaVu Sans"/>
              </a:rPr>
              <a:t>dan</a:t>
            </a:r>
            <a:r>
              <a:rPr sz="1200" dirty="0">
                <a:solidFill>
                  <a:srgbClr val="F3F4F6"/>
                </a:solidFill>
                <a:latin typeface="DejaVu Sans"/>
                <a:cs typeface="DejaVu Sans"/>
              </a:rPr>
              <a:t> </a:t>
            </a:r>
            <a:r>
              <a:rPr sz="1200" spc="-10" dirty="0">
                <a:solidFill>
                  <a:srgbClr val="F3F4F6"/>
                </a:solidFill>
                <a:latin typeface="DejaVu Sans"/>
                <a:cs typeface="DejaVu Sans"/>
              </a:rPr>
              <a:t>artistik.</a:t>
            </a:r>
          </a:p>
        </p:txBody>
      </p:sp>
      <p:sp>
        <p:nvSpPr>
          <p:cNvPr id="14" name="object 14"/>
          <p:cNvSpPr txBox="1"/>
          <p:nvPr/>
        </p:nvSpPr>
        <p:spPr>
          <a:xfrm>
            <a:off x="6927055" y="5181667"/>
            <a:ext cx="917401" cy="26162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1760"/>
              </a:lnSpc>
              <a:spcBef>
                <a:spcPts val="0"/>
              </a:spcBef>
              <a:spcAft>
                <a:spcPts val="0"/>
              </a:spcAft>
            </a:pPr>
            <a:r>
              <a:rPr sz="1500" b="1" spc="10" dirty="0">
                <a:solidFill>
                  <a:srgbClr val="36454F"/>
                </a:solidFill>
                <a:latin typeface="DejaVu Sans"/>
                <a:cs typeface="DejaVu Sans"/>
              </a:rPr>
              <a:t>Mewah</a:t>
            </a:r>
          </a:p>
        </p:txBody>
      </p:sp>
      <p:sp>
        <p:nvSpPr>
          <p:cNvPr id="15" name="object 15"/>
          <p:cNvSpPr txBox="1"/>
          <p:nvPr/>
        </p:nvSpPr>
        <p:spPr>
          <a:xfrm>
            <a:off x="6927055" y="5468926"/>
            <a:ext cx="4090488" cy="21195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1368"/>
              </a:lnSpc>
              <a:spcBef>
                <a:spcPts val="0"/>
              </a:spcBef>
              <a:spcAft>
                <a:spcPts val="0"/>
              </a:spcAft>
            </a:pPr>
            <a:r>
              <a:rPr sz="1200" spc="-18" dirty="0">
                <a:solidFill>
                  <a:srgbClr val="36454F"/>
                </a:solidFill>
                <a:latin typeface="DejaVu Sans"/>
                <a:cs typeface="DejaVu Sans"/>
              </a:rPr>
              <a:t>Memberikan</a:t>
            </a:r>
            <a:r>
              <a:rPr sz="1200" dirty="0">
                <a:solidFill>
                  <a:srgbClr val="36454F"/>
                </a:solidFill>
                <a:latin typeface="DejaVu Sans"/>
                <a:cs typeface="DejaVu Sans"/>
              </a:rPr>
              <a:t> </a:t>
            </a:r>
            <a:r>
              <a:rPr sz="1200" spc="-15" dirty="0">
                <a:solidFill>
                  <a:srgbClr val="36454F"/>
                </a:solidFill>
                <a:latin typeface="DejaVu Sans"/>
                <a:cs typeface="DejaVu Sans"/>
              </a:rPr>
              <a:t>nuansa</a:t>
            </a:r>
            <a:r>
              <a:rPr sz="1200" dirty="0">
                <a:solidFill>
                  <a:srgbClr val="36454F"/>
                </a:solidFill>
                <a:latin typeface="DejaVu Sans"/>
                <a:cs typeface="DejaVu Sans"/>
              </a:rPr>
              <a:t> </a:t>
            </a:r>
            <a:r>
              <a:rPr sz="1200" spc="-11" dirty="0">
                <a:solidFill>
                  <a:srgbClr val="36454F"/>
                </a:solidFill>
                <a:latin typeface="DejaVu Sans"/>
                <a:cs typeface="DejaVu Sans"/>
              </a:rPr>
              <a:t>eksklusif</a:t>
            </a:r>
            <a:r>
              <a:rPr sz="1200" dirty="0">
                <a:solidFill>
                  <a:srgbClr val="36454F"/>
                </a:solidFill>
                <a:latin typeface="DejaVu Sans"/>
                <a:cs typeface="DejaVu Sans"/>
              </a:rPr>
              <a:t> </a:t>
            </a:r>
            <a:r>
              <a:rPr sz="1200" spc="-15" dirty="0">
                <a:solidFill>
                  <a:srgbClr val="36454F"/>
                </a:solidFill>
                <a:latin typeface="DejaVu Sans"/>
                <a:cs typeface="DejaVu Sans"/>
              </a:rPr>
              <a:t>dan</a:t>
            </a:r>
            <a:r>
              <a:rPr sz="1200" dirty="0">
                <a:solidFill>
                  <a:srgbClr val="36454F"/>
                </a:solidFill>
                <a:latin typeface="DejaVu Sans"/>
                <a:cs typeface="DejaVu Sans"/>
              </a:rPr>
              <a:t> </a:t>
            </a:r>
            <a:r>
              <a:rPr sz="1200" spc="-15" dirty="0">
                <a:solidFill>
                  <a:srgbClr val="36454F"/>
                </a:solidFill>
                <a:latin typeface="DejaVu Sans"/>
                <a:cs typeface="DejaVu Sans"/>
              </a:rPr>
              <a:t>berkualitas</a:t>
            </a:r>
            <a:r>
              <a:rPr sz="1200" dirty="0">
                <a:solidFill>
                  <a:srgbClr val="36454F"/>
                </a:solidFill>
                <a:latin typeface="DejaVu Sans"/>
                <a:cs typeface="DejaVu Sans"/>
              </a:rPr>
              <a:t> </a:t>
            </a:r>
            <a:r>
              <a:rPr sz="1200" spc="-11" dirty="0">
                <a:solidFill>
                  <a:srgbClr val="36454F"/>
                </a:solidFill>
                <a:latin typeface="DejaVu Sans"/>
                <a:cs typeface="DejaVu Sans"/>
              </a:rPr>
              <a:t>tinggi.</a:t>
            </a:r>
          </a:p>
        </p:txBody>
      </p:sp>
      <p:sp>
        <p:nvSpPr>
          <p:cNvPr id="16" name="object 16"/>
          <p:cNvSpPr txBox="1"/>
          <p:nvPr/>
        </p:nvSpPr>
        <p:spPr>
          <a:xfrm>
            <a:off x="4049166" y="6150954"/>
            <a:ext cx="4245805" cy="33613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346"/>
              </a:lnSpc>
              <a:spcBef>
                <a:spcPts val="0"/>
              </a:spcBef>
              <a:spcAft>
                <a:spcPts val="0"/>
              </a:spcAft>
            </a:pPr>
            <a:r>
              <a:rPr sz="2000" b="1" dirty="0">
                <a:solidFill>
                  <a:srgbClr val="36454F"/>
                </a:solidFill>
                <a:latin typeface="DejaVu Sans"/>
                <a:cs typeface="DejaVu Sans"/>
              </a:rPr>
              <a:t>Konteks</a:t>
            </a:r>
            <a:r>
              <a:rPr sz="2000" b="1" spc="10" dirty="0">
                <a:solidFill>
                  <a:srgbClr val="36454F"/>
                </a:solidFill>
                <a:latin typeface="DejaVu Sans"/>
                <a:cs typeface="DejaVu Sans"/>
              </a:rPr>
              <a:t> Penggunaan</a:t>
            </a:r>
            <a:r>
              <a:rPr sz="2000" b="1" dirty="0">
                <a:solidFill>
                  <a:srgbClr val="36454F"/>
                </a:solidFill>
                <a:latin typeface="DejaVu Sans"/>
                <a:cs typeface="DejaVu Sans"/>
              </a:rPr>
              <a:t> </a:t>
            </a:r>
            <a:r>
              <a:rPr sz="2000" b="1" spc="11" dirty="0">
                <a:solidFill>
                  <a:srgbClr val="36454F"/>
                </a:solidFill>
                <a:latin typeface="DejaVu Sans"/>
                <a:cs typeface="DejaVu Sans"/>
              </a:rPr>
              <a:t>Utama</a:t>
            </a:r>
          </a:p>
        </p:txBody>
      </p:sp>
      <p:sp>
        <p:nvSpPr>
          <p:cNvPr id="17" name="object 17"/>
          <p:cNvSpPr txBox="1"/>
          <p:nvPr/>
        </p:nvSpPr>
        <p:spPr>
          <a:xfrm>
            <a:off x="2347168" y="7762942"/>
            <a:ext cx="1252506" cy="26162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1760"/>
              </a:lnSpc>
              <a:spcBef>
                <a:spcPts val="0"/>
              </a:spcBef>
              <a:spcAft>
                <a:spcPts val="0"/>
              </a:spcAft>
            </a:pPr>
            <a:r>
              <a:rPr sz="1500" b="1" dirty="0">
                <a:solidFill>
                  <a:srgbClr val="36454F"/>
                </a:solidFill>
                <a:latin typeface="DejaVu Sans"/>
                <a:cs typeface="DejaVu Sans"/>
              </a:rPr>
              <a:t>Undangan</a:t>
            </a:r>
          </a:p>
        </p:txBody>
      </p:sp>
      <p:sp>
        <p:nvSpPr>
          <p:cNvPr id="18" name="object 18"/>
          <p:cNvSpPr txBox="1"/>
          <p:nvPr/>
        </p:nvSpPr>
        <p:spPr>
          <a:xfrm>
            <a:off x="5834210" y="7762942"/>
            <a:ext cx="676059" cy="26162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1760"/>
              </a:lnSpc>
              <a:spcBef>
                <a:spcPts val="0"/>
              </a:spcBef>
              <a:spcAft>
                <a:spcPts val="0"/>
              </a:spcAft>
            </a:pPr>
            <a:r>
              <a:rPr sz="1500" b="1" dirty="0">
                <a:solidFill>
                  <a:srgbClr val="36454F"/>
                </a:solidFill>
                <a:latin typeface="DejaVu Sans"/>
                <a:cs typeface="DejaVu Sans"/>
              </a:rPr>
              <a:t>Logo</a:t>
            </a:r>
          </a:p>
        </p:txBody>
      </p:sp>
      <p:sp>
        <p:nvSpPr>
          <p:cNvPr id="19" name="object 19"/>
          <p:cNvSpPr txBox="1"/>
          <p:nvPr/>
        </p:nvSpPr>
        <p:spPr>
          <a:xfrm>
            <a:off x="8587084" y="7762942"/>
            <a:ext cx="1567680" cy="26162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1760"/>
              </a:lnSpc>
              <a:spcBef>
                <a:spcPts val="0"/>
              </a:spcBef>
              <a:spcAft>
                <a:spcPts val="0"/>
              </a:spcAft>
            </a:pPr>
            <a:r>
              <a:rPr sz="1500" b="1" dirty="0">
                <a:solidFill>
                  <a:srgbClr val="36454F"/>
                </a:solidFill>
                <a:latin typeface="DejaVu Sans"/>
                <a:cs typeface="DejaVu Sans"/>
              </a:rPr>
              <a:t>Judul Artistik</a:t>
            </a:r>
          </a:p>
        </p:txBody>
      </p:sp>
      <p:sp>
        <p:nvSpPr>
          <p:cNvPr id="20" name="object 20"/>
          <p:cNvSpPr txBox="1"/>
          <p:nvPr/>
        </p:nvSpPr>
        <p:spPr>
          <a:xfrm>
            <a:off x="1916757" y="8040676"/>
            <a:ext cx="2113253" cy="21195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1368"/>
              </a:lnSpc>
              <a:spcBef>
                <a:spcPts val="0"/>
              </a:spcBef>
              <a:spcAft>
                <a:spcPts val="0"/>
              </a:spcAft>
            </a:pPr>
            <a:r>
              <a:rPr sz="1200" spc="-21" dirty="0">
                <a:solidFill>
                  <a:srgbClr val="36454F"/>
                </a:solidFill>
                <a:latin typeface="DejaVu Sans"/>
                <a:cs typeface="DejaVu Sans"/>
              </a:rPr>
              <a:t>Pernikahan,</a:t>
            </a:r>
            <a:r>
              <a:rPr sz="1200" dirty="0">
                <a:solidFill>
                  <a:srgbClr val="36454F"/>
                </a:solidFill>
                <a:latin typeface="DejaVu Sans"/>
                <a:cs typeface="DejaVu Sans"/>
              </a:rPr>
              <a:t> </a:t>
            </a:r>
            <a:r>
              <a:rPr sz="1200" spc="-12" dirty="0">
                <a:solidFill>
                  <a:srgbClr val="36454F"/>
                </a:solidFill>
                <a:latin typeface="DejaVu Sans"/>
                <a:cs typeface="DejaVu Sans"/>
              </a:rPr>
              <a:t>acara</a:t>
            </a:r>
            <a:r>
              <a:rPr sz="1200" dirty="0">
                <a:solidFill>
                  <a:srgbClr val="36454F"/>
                </a:solidFill>
                <a:latin typeface="DejaVu Sans"/>
                <a:cs typeface="DejaVu Sans"/>
              </a:rPr>
              <a:t> </a:t>
            </a:r>
            <a:r>
              <a:rPr sz="1200" spc="-14" dirty="0">
                <a:solidFill>
                  <a:srgbClr val="36454F"/>
                </a:solidFill>
                <a:latin typeface="DejaVu Sans"/>
                <a:cs typeface="DejaVu Sans"/>
              </a:rPr>
              <a:t>khusus.</a:t>
            </a:r>
          </a:p>
        </p:txBody>
      </p:sp>
      <p:sp>
        <p:nvSpPr>
          <p:cNvPr id="21" name="object 21"/>
          <p:cNvSpPr txBox="1"/>
          <p:nvPr/>
        </p:nvSpPr>
        <p:spPr>
          <a:xfrm>
            <a:off x="4998541" y="8040676"/>
            <a:ext cx="2347157" cy="21195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1368"/>
              </a:lnSpc>
              <a:spcBef>
                <a:spcPts val="0"/>
              </a:spcBef>
              <a:spcAft>
                <a:spcPts val="0"/>
              </a:spcAft>
            </a:pPr>
            <a:r>
              <a:rPr sz="1200" spc="-14" dirty="0">
                <a:solidFill>
                  <a:srgbClr val="36454F"/>
                </a:solidFill>
                <a:latin typeface="DejaVu Sans"/>
                <a:cs typeface="DejaVu Sans"/>
              </a:rPr>
              <a:t>Branding</a:t>
            </a:r>
            <a:r>
              <a:rPr sz="1200" spc="-10" dirty="0">
                <a:solidFill>
                  <a:srgbClr val="36454F"/>
                </a:solidFill>
                <a:latin typeface="DejaVu Sans"/>
                <a:cs typeface="DejaVu Sans"/>
              </a:rPr>
              <a:t> </a:t>
            </a:r>
            <a:r>
              <a:rPr sz="1200" spc="-12" dirty="0">
                <a:solidFill>
                  <a:srgbClr val="36454F"/>
                </a:solidFill>
                <a:latin typeface="DejaVu Sans"/>
                <a:cs typeface="DejaVu Sans"/>
              </a:rPr>
              <a:t>unik</a:t>
            </a:r>
            <a:r>
              <a:rPr sz="1200" dirty="0">
                <a:solidFill>
                  <a:srgbClr val="36454F"/>
                </a:solidFill>
                <a:latin typeface="DejaVu Sans"/>
                <a:cs typeface="DejaVu Sans"/>
              </a:rPr>
              <a:t> </a:t>
            </a:r>
            <a:r>
              <a:rPr sz="1200" spc="-15" dirty="0">
                <a:solidFill>
                  <a:srgbClr val="36454F"/>
                </a:solidFill>
                <a:latin typeface="DejaVu Sans"/>
                <a:cs typeface="DejaVu Sans"/>
              </a:rPr>
              <a:t>dan</a:t>
            </a:r>
            <a:r>
              <a:rPr sz="1200" dirty="0">
                <a:solidFill>
                  <a:srgbClr val="36454F"/>
                </a:solidFill>
                <a:latin typeface="DejaVu Sans"/>
                <a:cs typeface="DejaVu Sans"/>
              </a:rPr>
              <a:t> </a:t>
            </a:r>
            <a:r>
              <a:rPr sz="1200" spc="-17" dirty="0">
                <a:solidFill>
                  <a:srgbClr val="36454F"/>
                </a:solidFill>
                <a:latin typeface="DejaVu Sans"/>
                <a:cs typeface="DejaVu Sans"/>
              </a:rPr>
              <a:t>menawan.</a:t>
            </a:r>
          </a:p>
        </p:txBody>
      </p:sp>
      <p:sp>
        <p:nvSpPr>
          <p:cNvPr id="22" name="object 22"/>
          <p:cNvSpPr txBox="1"/>
          <p:nvPr/>
        </p:nvSpPr>
        <p:spPr>
          <a:xfrm>
            <a:off x="8130926" y="8040676"/>
            <a:ext cx="2479878" cy="21195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1368"/>
              </a:lnSpc>
              <a:spcBef>
                <a:spcPts val="0"/>
              </a:spcBef>
              <a:spcAft>
                <a:spcPts val="0"/>
              </a:spcAft>
            </a:pPr>
            <a:r>
              <a:rPr sz="1200" spc="-25" dirty="0">
                <a:solidFill>
                  <a:srgbClr val="36454F"/>
                </a:solidFill>
                <a:latin typeface="DejaVu Sans"/>
                <a:cs typeface="DejaVu Sans"/>
              </a:rPr>
              <a:t>Buku,</a:t>
            </a:r>
            <a:r>
              <a:rPr sz="1200" dirty="0">
                <a:solidFill>
                  <a:srgbClr val="36454F"/>
                </a:solidFill>
                <a:latin typeface="DejaVu Sans"/>
                <a:cs typeface="DejaVu Sans"/>
              </a:rPr>
              <a:t> </a:t>
            </a:r>
            <a:r>
              <a:rPr sz="1200" spc="-12" dirty="0">
                <a:solidFill>
                  <a:srgbClr val="36454F"/>
                </a:solidFill>
                <a:latin typeface="DejaVu Sans"/>
                <a:cs typeface="DejaVu Sans"/>
              </a:rPr>
              <a:t>poster,</a:t>
            </a:r>
            <a:r>
              <a:rPr sz="1200" dirty="0">
                <a:solidFill>
                  <a:srgbClr val="36454F"/>
                </a:solidFill>
                <a:latin typeface="DejaVu Sans"/>
                <a:cs typeface="DejaVu Sans"/>
              </a:rPr>
              <a:t> </a:t>
            </a:r>
            <a:r>
              <a:rPr sz="1200" spc="-23" dirty="0">
                <a:solidFill>
                  <a:srgbClr val="36454F"/>
                </a:solidFill>
                <a:latin typeface="DejaVu Sans"/>
                <a:cs typeface="DejaVu Sans"/>
              </a:rPr>
              <a:t>kemasan</a:t>
            </a:r>
            <a:r>
              <a:rPr sz="1200" dirty="0">
                <a:solidFill>
                  <a:srgbClr val="36454F"/>
                </a:solidFill>
                <a:latin typeface="DejaVu Sans"/>
                <a:cs typeface="DejaVu Sans"/>
              </a:rPr>
              <a:t> </a:t>
            </a:r>
            <a:r>
              <a:rPr sz="1200" spc="-18" dirty="0">
                <a:solidFill>
                  <a:srgbClr val="36454F"/>
                </a:solidFill>
                <a:latin typeface="DejaVu Sans"/>
                <a:cs typeface="DejaVu Sans"/>
              </a:rPr>
              <a:t>produk.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1"/>
          <p:cNvSpPr/>
          <p:nvPr/>
        </p:nvSpPr>
        <p:spPr>
          <a:xfrm>
            <a:off x="0" y="0"/>
            <a:ext cx="12191999" cy="1058913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2665213" y="322124"/>
            <a:ext cx="7013791" cy="63417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4693"/>
              </a:lnSpc>
              <a:spcBef>
                <a:spcPts val="0"/>
              </a:spcBef>
              <a:spcAft>
                <a:spcPts val="0"/>
              </a:spcAft>
            </a:pPr>
            <a:r>
              <a:rPr sz="4050" b="1" spc="-10" dirty="0">
                <a:solidFill>
                  <a:srgbClr val="36454F"/>
                </a:solidFill>
                <a:latin typeface="DejaVu Sans"/>
                <a:cs typeface="DejaVu Sans"/>
              </a:rPr>
              <a:t>Filosoﬁ </a:t>
            </a:r>
            <a:r>
              <a:rPr sz="4050" b="1" spc="-50" dirty="0">
                <a:solidFill>
                  <a:srgbClr val="36454F"/>
                </a:solidFill>
                <a:latin typeface="DejaVu Sans"/>
                <a:cs typeface="DejaVu Sans"/>
              </a:rPr>
              <a:t>Font</a:t>
            </a:r>
            <a:r>
              <a:rPr sz="4050" b="1" spc="34" dirty="0">
                <a:solidFill>
                  <a:srgbClr val="36454F"/>
                </a:solidFill>
                <a:latin typeface="DejaVu Sans"/>
                <a:cs typeface="DejaVu Sans"/>
              </a:rPr>
              <a:t> </a:t>
            </a:r>
            <a:r>
              <a:rPr sz="4050" b="1" spc="-10" dirty="0">
                <a:solidFill>
                  <a:srgbClr val="36454F"/>
                </a:solidFill>
                <a:latin typeface="DejaVu Sans"/>
                <a:cs typeface="DejaVu Sans"/>
              </a:rPr>
              <a:t>Decorative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4403526" y="919553"/>
            <a:ext cx="3537362" cy="41053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932"/>
              </a:lnSpc>
              <a:spcBef>
                <a:spcPts val="0"/>
              </a:spcBef>
              <a:spcAft>
                <a:spcPts val="0"/>
              </a:spcAft>
            </a:pPr>
            <a:r>
              <a:rPr sz="2500" spc="10" dirty="0">
                <a:solidFill>
                  <a:srgbClr val="4A8C8C"/>
                </a:solidFill>
                <a:latin typeface="DejaVu Sans"/>
                <a:cs typeface="DejaVu Sans"/>
              </a:rPr>
              <a:t>Unik</a:t>
            </a:r>
            <a:r>
              <a:rPr sz="2500" dirty="0">
                <a:solidFill>
                  <a:srgbClr val="4A8C8C"/>
                </a:solidFill>
                <a:latin typeface="DejaVu Sans"/>
                <a:cs typeface="DejaVu Sans"/>
              </a:rPr>
              <a:t> </a:t>
            </a:r>
            <a:r>
              <a:rPr sz="2500" spc="10" dirty="0">
                <a:solidFill>
                  <a:srgbClr val="4A8C8C"/>
                </a:solidFill>
                <a:latin typeface="DejaVu Sans"/>
                <a:cs typeface="DejaVu Sans"/>
              </a:rPr>
              <a:t>dan</a:t>
            </a:r>
            <a:r>
              <a:rPr sz="2500" dirty="0">
                <a:solidFill>
                  <a:srgbClr val="4A8C8C"/>
                </a:solidFill>
                <a:latin typeface="DejaVu Sans"/>
                <a:cs typeface="DejaVu Sans"/>
              </a:rPr>
              <a:t> Berekspresi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6688632" y="1837637"/>
            <a:ext cx="4792125" cy="28646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1955"/>
              </a:lnSpc>
              <a:spcBef>
                <a:spcPts val="0"/>
              </a:spcBef>
              <a:spcAft>
                <a:spcPts val="0"/>
              </a:spcAft>
            </a:pPr>
            <a:r>
              <a:rPr sz="1700" spc="-27" dirty="0">
                <a:solidFill>
                  <a:srgbClr val="CD5C5C"/>
                </a:solidFill>
                <a:latin typeface="DejaVu Sans"/>
                <a:cs typeface="DejaVu Sans"/>
              </a:rPr>
              <a:t>"Font</a:t>
            </a:r>
            <a:r>
              <a:rPr sz="1700" spc="11" dirty="0">
                <a:solidFill>
                  <a:srgbClr val="CD5C5C"/>
                </a:solidFill>
                <a:latin typeface="DejaVu Sans"/>
                <a:cs typeface="DejaVu Sans"/>
              </a:rPr>
              <a:t> </a:t>
            </a:r>
            <a:r>
              <a:rPr sz="1700" spc="-18" dirty="0">
                <a:solidFill>
                  <a:srgbClr val="CD5C5C"/>
                </a:solidFill>
                <a:latin typeface="DejaVu Sans"/>
                <a:cs typeface="DejaVu Sans"/>
              </a:rPr>
              <a:t>dekoratif</a:t>
            </a:r>
            <a:r>
              <a:rPr sz="1700" dirty="0">
                <a:solidFill>
                  <a:srgbClr val="CD5C5C"/>
                </a:solidFill>
                <a:latin typeface="DejaVu Sans"/>
                <a:cs typeface="DejaVu Sans"/>
              </a:rPr>
              <a:t> </a:t>
            </a:r>
            <a:r>
              <a:rPr sz="1700" spc="-14" dirty="0">
                <a:solidFill>
                  <a:srgbClr val="CD5C5C"/>
                </a:solidFill>
                <a:latin typeface="DejaVu Sans"/>
                <a:cs typeface="DejaVu Sans"/>
              </a:rPr>
              <a:t>memicu</a:t>
            </a:r>
            <a:r>
              <a:rPr sz="1700" dirty="0">
                <a:solidFill>
                  <a:srgbClr val="CD5C5C"/>
                </a:solidFill>
                <a:latin typeface="DejaVu Sans"/>
                <a:cs typeface="DejaVu Sans"/>
              </a:rPr>
              <a:t> </a:t>
            </a:r>
            <a:r>
              <a:rPr sz="1700" spc="-11" dirty="0">
                <a:solidFill>
                  <a:srgbClr val="CD5C5C"/>
                </a:solidFill>
                <a:latin typeface="DejaVu Sans"/>
                <a:cs typeface="DejaVu Sans"/>
              </a:rPr>
              <a:t>emosi,</a:t>
            </a:r>
            <a:r>
              <a:rPr sz="1700" dirty="0">
                <a:solidFill>
                  <a:srgbClr val="CD5C5C"/>
                </a:solidFill>
                <a:latin typeface="DejaVu Sans"/>
                <a:cs typeface="DejaVu Sans"/>
              </a:rPr>
              <a:t> </a:t>
            </a:r>
            <a:r>
              <a:rPr sz="1700" spc="-14" dirty="0">
                <a:solidFill>
                  <a:srgbClr val="CD5C5C"/>
                </a:solidFill>
                <a:latin typeface="DejaVu Sans"/>
                <a:cs typeface="DejaVu Sans"/>
              </a:rPr>
              <a:t>membentuk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1184076" y="1883753"/>
            <a:ext cx="2887134" cy="33613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346"/>
              </a:lnSpc>
              <a:spcBef>
                <a:spcPts val="0"/>
              </a:spcBef>
              <a:spcAft>
                <a:spcPts val="0"/>
              </a:spcAft>
            </a:pPr>
            <a:r>
              <a:rPr sz="2000" b="1" dirty="0">
                <a:solidFill>
                  <a:srgbClr val="36454F"/>
                </a:solidFill>
                <a:latin typeface="DejaVu Sans"/>
                <a:cs typeface="DejaVu Sans"/>
              </a:rPr>
              <a:t>Ciri </a:t>
            </a:r>
            <a:r>
              <a:rPr sz="2000" b="1" spc="10" dirty="0">
                <a:solidFill>
                  <a:srgbClr val="36454F"/>
                </a:solidFill>
                <a:latin typeface="DejaVu Sans"/>
                <a:cs typeface="DejaVu Sans"/>
              </a:rPr>
              <a:t>Khas</a:t>
            </a:r>
            <a:r>
              <a:rPr sz="2000" b="1" dirty="0">
                <a:solidFill>
                  <a:srgbClr val="36454F"/>
                </a:solidFill>
                <a:latin typeface="DejaVu Sans"/>
                <a:cs typeface="DejaVu Sans"/>
              </a:rPr>
              <a:t> </a:t>
            </a:r>
            <a:r>
              <a:rPr sz="2000" b="1" spc="-15" dirty="0">
                <a:solidFill>
                  <a:srgbClr val="36454F"/>
                </a:solidFill>
                <a:latin typeface="DejaVu Sans"/>
                <a:cs typeface="DejaVu Sans"/>
              </a:rPr>
              <a:t>Font</a:t>
            </a:r>
            <a:r>
              <a:rPr sz="2000" b="1" spc="28" dirty="0">
                <a:solidFill>
                  <a:srgbClr val="36454F"/>
                </a:solidFill>
                <a:latin typeface="DejaVu Sans"/>
                <a:cs typeface="DejaVu Sans"/>
              </a:rPr>
              <a:t> </a:t>
            </a:r>
            <a:r>
              <a:rPr sz="2000" b="1" spc="10" dirty="0">
                <a:solidFill>
                  <a:srgbClr val="36454F"/>
                </a:solidFill>
                <a:latin typeface="DejaVu Sans"/>
                <a:cs typeface="DejaVu Sans"/>
              </a:rPr>
              <a:t>Hias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6688632" y="2142437"/>
            <a:ext cx="5016934" cy="58173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1955"/>
              </a:lnSpc>
              <a:spcBef>
                <a:spcPts val="0"/>
              </a:spcBef>
              <a:spcAft>
                <a:spcPts val="0"/>
              </a:spcAft>
            </a:pPr>
            <a:r>
              <a:rPr sz="1700" spc="-10" dirty="0">
                <a:solidFill>
                  <a:srgbClr val="CD5C5C"/>
                </a:solidFill>
                <a:latin typeface="DejaVu Sans"/>
                <a:cs typeface="DejaVu Sans"/>
              </a:rPr>
              <a:t>persepsi,</a:t>
            </a:r>
            <a:r>
              <a:rPr sz="1700" dirty="0">
                <a:solidFill>
                  <a:srgbClr val="CD5C5C"/>
                </a:solidFill>
                <a:latin typeface="DejaVu Sans"/>
                <a:cs typeface="DejaVu Sans"/>
              </a:rPr>
              <a:t> </a:t>
            </a:r>
            <a:r>
              <a:rPr sz="1700" spc="-12" dirty="0">
                <a:solidFill>
                  <a:srgbClr val="CD5C5C"/>
                </a:solidFill>
                <a:latin typeface="DejaVu Sans"/>
                <a:cs typeface="DejaVu Sans"/>
              </a:rPr>
              <a:t>dan</a:t>
            </a:r>
            <a:r>
              <a:rPr sz="1700" dirty="0">
                <a:solidFill>
                  <a:srgbClr val="CD5C5C"/>
                </a:solidFill>
                <a:latin typeface="DejaVu Sans"/>
                <a:cs typeface="DejaVu Sans"/>
              </a:rPr>
              <a:t> </a:t>
            </a:r>
            <a:r>
              <a:rPr sz="1700" spc="-15" dirty="0">
                <a:solidFill>
                  <a:srgbClr val="CD5C5C"/>
                </a:solidFill>
                <a:latin typeface="DejaVu Sans"/>
                <a:cs typeface="DejaVu Sans"/>
              </a:rPr>
              <a:t>membangun</a:t>
            </a:r>
            <a:r>
              <a:rPr sz="1700" dirty="0">
                <a:solidFill>
                  <a:srgbClr val="CD5C5C"/>
                </a:solidFill>
                <a:latin typeface="DejaVu Sans"/>
                <a:cs typeface="DejaVu Sans"/>
              </a:rPr>
              <a:t> </a:t>
            </a:r>
            <a:r>
              <a:rPr sz="1700" spc="-21" dirty="0">
                <a:solidFill>
                  <a:srgbClr val="CD5C5C"/>
                </a:solidFill>
                <a:latin typeface="DejaVu Sans"/>
                <a:cs typeface="DejaVu Sans"/>
              </a:rPr>
              <a:t>koneksi</a:t>
            </a:r>
            <a:r>
              <a:rPr sz="1700" spc="10" dirty="0">
                <a:solidFill>
                  <a:srgbClr val="CD5C5C"/>
                </a:solidFill>
                <a:latin typeface="DejaVu Sans"/>
                <a:cs typeface="DejaVu Sans"/>
              </a:rPr>
              <a:t> </a:t>
            </a:r>
            <a:r>
              <a:rPr sz="1700" spc="-12" dirty="0">
                <a:solidFill>
                  <a:srgbClr val="CD5C5C"/>
                </a:solidFill>
                <a:latin typeface="DejaVu Sans"/>
                <a:cs typeface="DejaVu Sans"/>
              </a:rPr>
              <a:t>yang</a:t>
            </a:r>
            <a:r>
              <a:rPr sz="1700" dirty="0">
                <a:solidFill>
                  <a:srgbClr val="CD5C5C"/>
                </a:solidFill>
                <a:latin typeface="DejaVu Sans"/>
                <a:cs typeface="DejaVu Sans"/>
              </a:rPr>
              <a:t> </a:t>
            </a:r>
            <a:r>
              <a:rPr sz="1700" spc="-30" dirty="0">
                <a:solidFill>
                  <a:srgbClr val="CD5C5C"/>
                </a:solidFill>
                <a:latin typeface="DejaVu Sans"/>
                <a:cs typeface="DejaVu Sans"/>
              </a:rPr>
              <a:t>kuat</a:t>
            </a:r>
          </a:p>
          <a:p>
            <a:pPr marL="0" marR="0">
              <a:lnSpc>
                <a:spcPts val="1955"/>
              </a:lnSpc>
              <a:spcBef>
                <a:spcPts val="319"/>
              </a:spcBef>
              <a:spcAft>
                <a:spcPts val="0"/>
              </a:spcAft>
            </a:pPr>
            <a:r>
              <a:rPr sz="1700" spc="-12" dirty="0">
                <a:solidFill>
                  <a:srgbClr val="CD5C5C"/>
                </a:solidFill>
                <a:latin typeface="DejaVu Sans"/>
                <a:cs typeface="DejaVu Sans"/>
              </a:rPr>
              <a:t>dengan</a:t>
            </a:r>
            <a:r>
              <a:rPr sz="1700" dirty="0">
                <a:solidFill>
                  <a:srgbClr val="CD5C5C"/>
                </a:solidFill>
                <a:latin typeface="DejaVu Sans"/>
                <a:cs typeface="DejaVu Sans"/>
              </a:rPr>
              <a:t> </a:t>
            </a:r>
            <a:r>
              <a:rPr sz="1700" spc="-10" dirty="0">
                <a:solidFill>
                  <a:srgbClr val="CD5C5C"/>
                </a:solidFill>
                <a:latin typeface="DejaVu Sans"/>
                <a:cs typeface="DejaVu Sans"/>
              </a:rPr>
              <a:t>audiens."</a:t>
            </a:r>
          </a:p>
        </p:txBody>
      </p:sp>
      <p:sp>
        <p:nvSpPr>
          <p:cNvPr id="8" name="object 8"/>
          <p:cNvSpPr txBox="1"/>
          <p:nvPr/>
        </p:nvSpPr>
        <p:spPr>
          <a:xfrm>
            <a:off x="888354" y="2409892"/>
            <a:ext cx="3534518" cy="110935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1760"/>
              </a:lnSpc>
              <a:spcBef>
                <a:spcPts val="0"/>
              </a:spcBef>
              <a:spcAft>
                <a:spcPts val="0"/>
              </a:spcAft>
            </a:pPr>
            <a:r>
              <a:rPr sz="1500" dirty="0">
                <a:solidFill>
                  <a:srgbClr val="36454F"/>
                </a:solidFill>
                <a:latin typeface="DejaVu Sans"/>
                <a:cs typeface="DejaVu Sans"/>
              </a:rPr>
              <a:t>Desain huruf unik, tidak biasa</a:t>
            </a:r>
          </a:p>
          <a:p>
            <a:pPr marL="0" marR="0">
              <a:lnSpc>
                <a:spcPts val="1760"/>
              </a:lnSpc>
              <a:spcBef>
                <a:spcPts val="1539"/>
              </a:spcBef>
              <a:spcAft>
                <a:spcPts val="0"/>
              </a:spcAft>
            </a:pPr>
            <a:r>
              <a:rPr sz="1500" dirty="0">
                <a:solidFill>
                  <a:srgbClr val="36454F"/>
                </a:solidFill>
                <a:latin typeface="DejaVu Sans"/>
                <a:cs typeface="DejaVu Sans"/>
              </a:rPr>
              <a:t>Beragam bentuk, personalitas kuat</a:t>
            </a:r>
          </a:p>
          <a:p>
            <a:pPr marL="0" marR="0">
              <a:lnSpc>
                <a:spcPts val="1760"/>
              </a:lnSpc>
              <a:spcBef>
                <a:spcPts val="1564"/>
              </a:spcBef>
              <a:spcAft>
                <a:spcPts val="0"/>
              </a:spcAft>
            </a:pPr>
            <a:r>
              <a:rPr sz="1500" dirty="0">
                <a:solidFill>
                  <a:srgbClr val="36454F"/>
                </a:solidFill>
                <a:latin typeface="DejaVu Sans"/>
                <a:cs typeface="DejaVu Sans"/>
              </a:rPr>
              <a:t>Sangat kreatif, di luar kebiasaan</a:t>
            </a:r>
          </a:p>
        </p:txBody>
      </p:sp>
      <p:sp>
        <p:nvSpPr>
          <p:cNvPr id="9" name="object 9"/>
          <p:cNvSpPr txBox="1"/>
          <p:nvPr/>
        </p:nvSpPr>
        <p:spPr>
          <a:xfrm>
            <a:off x="6688632" y="2811451"/>
            <a:ext cx="1732721" cy="21195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1368"/>
              </a:lnSpc>
              <a:spcBef>
                <a:spcPts val="0"/>
              </a:spcBef>
              <a:spcAft>
                <a:spcPts val="0"/>
              </a:spcAft>
            </a:pPr>
            <a:r>
              <a:rPr sz="1200" dirty="0">
                <a:solidFill>
                  <a:srgbClr val="6B7280"/>
                </a:solidFill>
                <a:latin typeface="DejaVu Sans"/>
                <a:cs typeface="DejaVu Sans"/>
              </a:rPr>
              <a:t>-</a:t>
            </a:r>
            <a:r>
              <a:rPr sz="1200" spc="-17" dirty="0">
                <a:solidFill>
                  <a:srgbClr val="6B7280"/>
                </a:solidFill>
                <a:latin typeface="DejaVu Sans"/>
                <a:cs typeface="DejaVu Sans"/>
              </a:rPr>
              <a:t> </a:t>
            </a:r>
            <a:r>
              <a:rPr sz="1200" spc="-15" dirty="0">
                <a:solidFill>
                  <a:srgbClr val="6B7280"/>
                </a:solidFill>
                <a:latin typeface="DejaVu Sans"/>
                <a:cs typeface="DejaVu Sans"/>
              </a:rPr>
              <a:t>Psychology</a:t>
            </a:r>
            <a:r>
              <a:rPr sz="1200" dirty="0">
                <a:solidFill>
                  <a:srgbClr val="6B7280"/>
                </a:solidFill>
                <a:latin typeface="DejaVu Sans"/>
                <a:cs typeface="DejaVu Sans"/>
              </a:rPr>
              <a:t> </a:t>
            </a:r>
            <a:r>
              <a:rPr sz="1200" spc="-15" dirty="0">
                <a:solidFill>
                  <a:srgbClr val="6B7280"/>
                </a:solidFill>
                <a:latin typeface="DejaVu Sans"/>
                <a:cs typeface="DejaVu Sans"/>
              </a:rPr>
              <a:t>of</a:t>
            </a:r>
            <a:r>
              <a:rPr sz="1200" dirty="0">
                <a:solidFill>
                  <a:srgbClr val="6B7280"/>
                </a:solidFill>
                <a:latin typeface="DejaVu Sans"/>
                <a:cs typeface="DejaVu Sans"/>
              </a:rPr>
              <a:t> </a:t>
            </a:r>
            <a:r>
              <a:rPr sz="1200" spc="-23" dirty="0">
                <a:solidFill>
                  <a:srgbClr val="6B7280"/>
                </a:solidFill>
                <a:latin typeface="DejaVu Sans"/>
                <a:cs typeface="DejaVu Sans"/>
              </a:rPr>
              <a:t>Fonts</a:t>
            </a:r>
          </a:p>
        </p:txBody>
      </p:sp>
      <p:sp>
        <p:nvSpPr>
          <p:cNvPr id="10" name="object 10"/>
          <p:cNvSpPr txBox="1"/>
          <p:nvPr/>
        </p:nvSpPr>
        <p:spPr>
          <a:xfrm>
            <a:off x="845641" y="3887022"/>
            <a:ext cx="4633666" cy="75114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1564"/>
              </a:lnSpc>
              <a:spcBef>
                <a:spcPts val="0"/>
              </a:spcBef>
              <a:spcAft>
                <a:spcPts val="0"/>
              </a:spcAft>
            </a:pPr>
            <a:r>
              <a:rPr sz="1350" spc="-20" dirty="0">
                <a:solidFill>
                  <a:srgbClr val="374151"/>
                </a:solidFill>
                <a:latin typeface="DejaVu Sans"/>
                <a:cs typeface="DejaVu Sans"/>
              </a:rPr>
              <a:t>Font</a:t>
            </a:r>
            <a:r>
              <a:rPr sz="1350" spc="15" dirty="0">
                <a:solidFill>
                  <a:srgbClr val="374151"/>
                </a:solidFill>
                <a:latin typeface="DejaVu Sans"/>
                <a:cs typeface="DejaVu Sans"/>
              </a:rPr>
              <a:t> </a:t>
            </a:r>
            <a:r>
              <a:rPr sz="1350" spc="-10" dirty="0">
                <a:solidFill>
                  <a:srgbClr val="374151"/>
                </a:solidFill>
                <a:latin typeface="DejaVu Sans"/>
                <a:cs typeface="DejaVu Sans"/>
              </a:rPr>
              <a:t>dekoratif</a:t>
            </a:r>
            <a:r>
              <a:rPr sz="1350" dirty="0">
                <a:solidFill>
                  <a:srgbClr val="374151"/>
                </a:solidFill>
                <a:latin typeface="DejaVu Sans"/>
                <a:cs typeface="DejaVu Sans"/>
              </a:rPr>
              <a:t> menampilkan desain huruf yang tidak</a:t>
            </a:r>
          </a:p>
          <a:p>
            <a:pPr marL="0" marR="0">
              <a:lnSpc>
                <a:spcPts val="1564"/>
              </a:lnSpc>
              <a:spcBef>
                <a:spcPts val="410"/>
              </a:spcBef>
              <a:spcAft>
                <a:spcPts val="0"/>
              </a:spcAft>
            </a:pPr>
            <a:r>
              <a:rPr sz="1350" dirty="0">
                <a:solidFill>
                  <a:srgbClr val="374151"/>
                </a:solidFill>
                <a:latin typeface="DejaVu Sans"/>
                <a:cs typeface="DejaVu Sans"/>
              </a:rPr>
              <a:t>konvensional, seringkali dengan detail artistik untuk</a:t>
            </a:r>
          </a:p>
          <a:p>
            <a:pPr marL="0" marR="0">
              <a:lnSpc>
                <a:spcPts val="1564"/>
              </a:lnSpc>
              <a:spcBef>
                <a:spcPts val="410"/>
              </a:spcBef>
              <a:spcAft>
                <a:spcPts val="0"/>
              </a:spcAft>
            </a:pPr>
            <a:r>
              <a:rPr sz="1350" spc="-15" dirty="0">
                <a:solidFill>
                  <a:srgbClr val="374151"/>
                </a:solidFill>
                <a:latin typeface="DejaVu Sans"/>
                <a:cs typeface="DejaVu Sans"/>
              </a:rPr>
              <a:t>kesan</a:t>
            </a:r>
            <a:r>
              <a:rPr sz="1350" dirty="0">
                <a:solidFill>
                  <a:srgbClr val="374151"/>
                </a:solidFill>
                <a:latin typeface="DejaVu Sans"/>
                <a:cs typeface="DejaVu Sans"/>
              </a:rPr>
              <a:t> visual yang menonjol.</a:t>
            </a:r>
          </a:p>
        </p:txBody>
      </p:sp>
      <p:sp>
        <p:nvSpPr>
          <p:cNvPr id="11" name="object 11"/>
          <p:cNvSpPr txBox="1"/>
          <p:nvPr/>
        </p:nvSpPr>
        <p:spPr>
          <a:xfrm>
            <a:off x="748010" y="7665429"/>
            <a:ext cx="5005239" cy="33613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346"/>
              </a:lnSpc>
              <a:spcBef>
                <a:spcPts val="0"/>
              </a:spcBef>
              <a:spcAft>
                <a:spcPts val="0"/>
              </a:spcAft>
            </a:pPr>
            <a:r>
              <a:rPr sz="2000" b="1" spc="10" dirty="0">
                <a:solidFill>
                  <a:srgbClr val="36454F"/>
                </a:solidFill>
                <a:latin typeface="DejaVu Sans"/>
                <a:cs typeface="DejaVu Sans"/>
              </a:rPr>
              <a:t>Penggunaan</a:t>
            </a:r>
            <a:r>
              <a:rPr sz="2000" b="1" dirty="0">
                <a:solidFill>
                  <a:srgbClr val="36454F"/>
                </a:solidFill>
                <a:latin typeface="DejaVu Sans"/>
                <a:cs typeface="DejaVu Sans"/>
              </a:rPr>
              <a:t> </a:t>
            </a:r>
            <a:r>
              <a:rPr sz="2000" b="1" spc="-44" dirty="0">
                <a:solidFill>
                  <a:srgbClr val="36454F"/>
                </a:solidFill>
                <a:latin typeface="DejaVu Sans"/>
                <a:cs typeface="DejaVu Sans"/>
              </a:rPr>
              <a:t>Tepat</a:t>
            </a:r>
            <a:r>
              <a:rPr sz="2000" b="1" spc="57" dirty="0">
                <a:solidFill>
                  <a:srgbClr val="36454F"/>
                </a:solidFill>
                <a:latin typeface="DejaVu Sans"/>
                <a:cs typeface="DejaVu Sans"/>
              </a:rPr>
              <a:t> </a:t>
            </a:r>
            <a:r>
              <a:rPr sz="2000" b="1" spc="-15" dirty="0">
                <a:solidFill>
                  <a:srgbClr val="36454F"/>
                </a:solidFill>
                <a:latin typeface="DejaVu Sans"/>
                <a:cs typeface="DejaVu Sans"/>
              </a:rPr>
              <a:t>Font</a:t>
            </a:r>
            <a:r>
              <a:rPr sz="2000" b="1" spc="28" dirty="0">
                <a:solidFill>
                  <a:srgbClr val="36454F"/>
                </a:solidFill>
                <a:latin typeface="DejaVu Sans"/>
                <a:cs typeface="DejaVu Sans"/>
              </a:rPr>
              <a:t> </a:t>
            </a:r>
            <a:r>
              <a:rPr sz="2000" b="1" dirty="0">
                <a:solidFill>
                  <a:srgbClr val="36454F"/>
                </a:solidFill>
                <a:latin typeface="DejaVu Sans"/>
                <a:cs typeface="DejaVu Sans"/>
              </a:rPr>
              <a:t>Dekoratif</a:t>
            </a:r>
          </a:p>
        </p:txBody>
      </p:sp>
      <p:sp>
        <p:nvSpPr>
          <p:cNvPr id="12" name="object 12"/>
          <p:cNvSpPr txBox="1"/>
          <p:nvPr/>
        </p:nvSpPr>
        <p:spPr>
          <a:xfrm>
            <a:off x="7888931" y="7665429"/>
            <a:ext cx="2409293" cy="33613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346"/>
              </a:lnSpc>
              <a:spcBef>
                <a:spcPts val="0"/>
              </a:spcBef>
              <a:spcAft>
                <a:spcPts val="0"/>
              </a:spcAft>
            </a:pPr>
            <a:r>
              <a:rPr sz="2000" b="1" spc="10" dirty="0">
                <a:solidFill>
                  <a:srgbClr val="36454F"/>
                </a:solidFill>
                <a:latin typeface="DejaVu Sans"/>
                <a:cs typeface="DejaVu Sans"/>
              </a:rPr>
              <a:t>Contoh</a:t>
            </a:r>
            <a:r>
              <a:rPr sz="2000" b="1" dirty="0">
                <a:solidFill>
                  <a:srgbClr val="36454F"/>
                </a:solidFill>
                <a:latin typeface="DejaVu Sans"/>
                <a:cs typeface="DejaVu Sans"/>
              </a:rPr>
              <a:t> </a:t>
            </a:r>
            <a:r>
              <a:rPr sz="2000" b="1" spc="10" dirty="0">
                <a:solidFill>
                  <a:srgbClr val="36454F"/>
                </a:solidFill>
                <a:latin typeface="DejaVu Sans"/>
                <a:cs typeface="DejaVu Sans"/>
              </a:rPr>
              <a:t>Spesiﬁk</a:t>
            </a:r>
          </a:p>
        </p:txBody>
      </p:sp>
      <p:sp>
        <p:nvSpPr>
          <p:cNvPr id="13" name="object 13"/>
          <p:cNvSpPr txBox="1"/>
          <p:nvPr/>
        </p:nvSpPr>
        <p:spPr>
          <a:xfrm>
            <a:off x="950862" y="8191567"/>
            <a:ext cx="2064061" cy="55690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1760"/>
              </a:lnSpc>
              <a:spcBef>
                <a:spcPts val="0"/>
              </a:spcBef>
              <a:spcAft>
                <a:spcPts val="0"/>
              </a:spcAft>
            </a:pPr>
            <a:r>
              <a:rPr sz="1500" dirty="0">
                <a:solidFill>
                  <a:srgbClr val="36454F"/>
                </a:solidFill>
                <a:latin typeface="DejaVu Sans"/>
                <a:cs typeface="DejaVu Sans"/>
              </a:rPr>
              <a:t>Untuk judul besar &amp;</a:t>
            </a:r>
          </a:p>
          <a:p>
            <a:pPr marL="0" marR="0">
              <a:lnSpc>
                <a:spcPts val="1760"/>
              </a:lnSpc>
              <a:spcBef>
                <a:spcPts val="514"/>
              </a:spcBef>
              <a:spcAft>
                <a:spcPts val="0"/>
              </a:spcAft>
            </a:pPr>
            <a:r>
              <a:rPr sz="1500" dirty="0">
                <a:solidFill>
                  <a:srgbClr val="36454F"/>
                </a:solidFill>
                <a:latin typeface="DejaVu Sans"/>
                <a:cs typeface="DejaVu Sans"/>
              </a:rPr>
              <a:t>logo</a:t>
            </a:r>
          </a:p>
        </p:txBody>
      </p:sp>
      <p:sp>
        <p:nvSpPr>
          <p:cNvPr id="14" name="object 14"/>
          <p:cNvSpPr txBox="1"/>
          <p:nvPr/>
        </p:nvSpPr>
        <p:spPr>
          <a:xfrm>
            <a:off x="3573660" y="8191567"/>
            <a:ext cx="2286317" cy="11569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1760"/>
              </a:lnSpc>
              <a:spcBef>
                <a:spcPts val="0"/>
              </a:spcBef>
              <a:spcAft>
                <a:spcPts val="0"/>
              </a:spcAft>
            </a:pPr>
            <a:r>
              <a:rPr sz="1500" spc="-58" dirty="0">
                <a:solidFill>
                  <a:srgbClr val="36454F"/>
                </a:solidFill>
                <a:latin typeface="DejaVu Sans"/>
                <a:cs typeface="DejaVu Sans"/>
              </a:rPr>
              <a:t>Teks</a:t>
            </a:r>
            <a:r>
              <a:rPr sz="1500" spc="68" dirty="0">
                <a:solidFill>
                  <a:srgbClr val="36454F"/>
                </a:solidFill>
                <a:latin typeface="DejaVu Sans"/>
                <a:cs typeface="DejaVu Sans"/>
              </a:rPr>
              <a:t> </a:t>
            </a:r>
            <a:r>
              <a:rPr sz="1500" dirty="0">
                <a:solidFill>
                  <a:srgbClr val="36454F"/>
                </a:solidFill>
                <a:latin typeface="DejaVu Sans"/>
                <a:cs typeface="DejaVu Sans"/>
              </a:rPr>
              <a:t>paragraf panjang</a:t>
            </a:r>
          </a:p>
          <a:p>
            <a:pPr marL="0" marR="0">
              <a:lnSpc>
                <a:spcPts val="1760"/>
              </a:lnSpc>
              <a:spcBef>
                <a:spcPts val="514"/>
              </a:spcBef>
              <a:spcAft>
                <a:spcPts val="0"/>
              </a:spcAft>
            </a:pPr>
            <a:r>
              <a:rPr sz="1500" dirty="0">
                <a:solidFill>
                  <a:srgbClr val="36454F"/>
                </a:solidFill>
                <a:latin typeface="DejaVu Sans"/>
                <a:cs typeface="DejaVu Sans"/>
              </a:rPr>
              <a:t>Konteks</a:t>
            </a:r>
            <a:r>
              <a:rPr sz="1500" spc="15" dirty="0">
                <a:solidFill>
                  <a:srgbClr val="36454F"/>
                </a:solidFill>
                <a:latin typeface="DejaVu Sans"/>
                <a:cs typeface="DejaVu Sans"/>
              </a:rPr>
              <a:t> </a:t>
            </a:r>
            <a:r>
              <a:rPr sz="1500" dirty="0">
                <a:solidFill>
                  <a:srgbClr val="36454F"/>
                </a:solidFill>
                <a:latin typeface="DejaVu Sans"/>
                <a:cs typeface="DejaVu Sans"/>
              </a:rPr>
              <a:t>formal/serius</a:t>
            </a:r>
          </a:p>
          <a:p>
            <a:pPr marL="0" marR="0">
              <a:lnSpc>
                <a:spcPts val="1760"/>
              </a:lnSpc>
              <a:spcBef>
                <a:spcPts val="639"/>
              </a:spcBef>
              <a:spcAft>
                <a:spcPts val="0"/>
              </a:spcAft>
            </a:pPr>
            <a:r>
              <a:rPr sz="1500" dirty="0">
                <a:solidFill>
                  <a:srgbClr val="36454F"/>
                </a:solidFill>
                <a:latin typeface="DejaVu Sans"/>
                <a:cs typeface="DejaVu Sans"/>
              </a:rPr>
              <a:t>Butuh keterbacaan</a:t>
            </a:r>
          </a:p>
          <a:p>
            <a:pPr marL="0" marR="0">
              <a:lnSpc>
                <a:spcPts val="1760"/>
              </a:lnSpc>
              <a:spcBef>
                <a:spcPts val="514"/>
              </a:spcBef>
              <a:spcAft>
                <a:spcPts val="0"/>
              </a:spcAft>
            </a:pPr>
            <a:r>
              <a:rPr sz="1500" dirty="0">
                <a:solidFill>
                  <a:srgbClr val="36454F"/>
                </a:solidFill>
                <a:latin typeface="DejaVu Sans"/>
                <a:cs typeface="DejaVu Sans"/>
              </a:rPr>
              <a:t>tinggi</a:t>
            </a:r>
          </a:p>
        </p:txBody>
      </p:sp>
      <p:sp>
        <p:nvSpPr>
          <p:cNvPr id="15" name="object 15"/>
          <p:cNvSpPr txBox="1"/>
          <p:nvPr/>
        </p:nvSpPr>
        <p:spPr>
          <a:xfrm>
            <a:off x="950862" y="8791642"/>
            <a:ext cx="1650461" cy="55690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1760"/>
              </a:lnSpc>
              <a:spcBef>
                <a:spcPts val="0"/>
              </a:spcBef>
              <a:spcAft>
                <a:spcPts val="0"/>
              </a:spcAft>
            </a:pPr>
            <a:r>
              <a:rPr sz="1500" dirty="0">
                <a:solidFill>
                  <a:srgbClr val="36454F"/>
                </a:solidFill>
                <a:latin typeface="DejaVu Sans"/>
                <a:cs typeface="DejaVu Sans"/>
              </a:rPr>
              <a:t>Event khusus &amp;</a:t>
            </a:r>
          </a:p>
          <a:p>
            <a:pPr marL="0" marR="0">
              <a:lnSpc>
                <a:spcPts val="1760"/>
              </a:lnSpc>
              <a:spcBef>
                <a:spcPts val="514"/>
              </a:spcBef>
              <a:spcAft>
                <a:spcPts val="0"/>
              </a:spcAft>
            </a:pPr>
            <a:r>
              <a:rPr sz="1500" dirty="0">
                <a:solidFill>
                  <a:srgbClr val="36454F"/>
                </a:solidFill>
                <a:latin typeface="DejaVu Sans"/>
                <a:cs typeface="DejaVu Sans"/>
              </a:rPr>
              <a:t>branding</a:t>
            </a:r>
          </a:p>
        </p:txBody>
      </p:sp>
      <p:sp>
        <p:nvSpPr>
          <p:cNvPr id="16" name="object 16"/>
          <p:cNvSpPr txBox="1"/>
          <p:nvPr/>
        </p:nvSpPr>
        <p:spPr>
          <a:xfrm>
            <a:off x="6755456" y="9278926"/>
            <a:ext cx="1207660" cy="43103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1368"/>
              </a:lnSpc>
              <a:spcBef>
                <a:spcPts val="0"/>
              </a:spcBef>
              <a:spcAft>
                <a:spcPts val="0"/>
              </a:spcAft>
            </a:pPr>
            <a:r>
              <a:rPr sz="1200" spc="-14" dirty="0">
                <a:solidFill>
                  <a:srgbClr val="36454F"/>
                </a:solidFill>
                <a:latin typeface="DejaVu Sans"/>
                <a:cs typeface="DejaVu Sans"/>
              </a:rPr>
              <a:t>Desain</a:t>
            </a:r>
            <a:r>
              <a:rPr sz="1200" spc="-10" dirty="0">
                <a:solidFill>
                  <a:srgbClr val="36454F"/>
                </a:solidFill>
                <a:latin typeface="DejaVu Sans"/>
                <a:cs typeface="DejaVu Sans"/>
              </a:rPr>
              <a:t> </a:t>
            </a:r>
            <a:r>
              <a:rPr sz="1200" spc="-12" dirty="0">
                <a:solidFill>
                  <a:srgbClr val="36454F"/>
                </a:solidFill>
                <a:latin typeface="DejaVu Sans"/>
                <a:cs typeface="DejaVu Sans"/>
              </a:rPr>
              <a:t>Unik</a:t>
            </a:r>
            <a:r>
              <a:rPr sz="1200" dirty="0">
                <a:solidFill>
                  <a:srgbClr val="36454F"/>
                </a:solidFill>
                <a:latin typeface="DejaVu Sans"/>
                <a:cs typeface="DejaVu Sans"/>
              </a:rPr>
              <a:t> &amp;</a:t>
            </a:r>
          </a:p>
          <a:p>
            <a:pPr marL="263723" marR="0">
              <a:lnSpc>
                <a:spcPts val="1368"/>
              </a:lnSpc>
              <a:spcBef>
                <a:spcPts val="306"/>
              </a:spcBef>
              <a:spcAft>
                <a:spcPts val="0"/>
              </a:spcAft>
            </a:pPr>
            <a:r>
              <a:rPr sz="1200" spc="-10" dirty="0">
                <a:solidFill>
                  <a:srgbClr val="36454F"/>
                </a:solidFill>
                <a:latin typeface="DejaVu Sans"/>
                <a:cs typeface="DejaVu Sans"/>
              </a:rPr>
              <a:t>Artistik</a:t>
            </a:r>
          </a:p>
        </p:txBody>
      </p:sp>
      <p:sp>
        <p:nvSpPr>
          <p:cNvPr id="17" name="object 17"/>
          <p:cNvSpPr txBox="1"/>
          <p:nvPr/>
        </p:nvSpPr>
        <p:spPr>
          <a:xfrm>
            <a:off x="8472337" y="9278926"/>
            <a:ext cx="1242572" cy="43103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1368"/>
              </a:lnSpc>
              <a:spcBef>
                <a:spcPts val="0"/>
              </a:spcBef>
              <a:spcAft>
                <a:spcPts val="0"/>
              </a:spcAft>
            </a:pPr>
            <a:r>
              <a:rPr sz="1200" spc="-15" dirty="0">
                <a:solidFill>
                  <a:srgbClr val="36454F"/>
                </a:solidFill>
                <a:latin typeface="DejaVu Sans"/>
                <a:cs typeface="DejaVu Sans"/>
              </a:rPr>
              <a:t>Gaya</a:t>
            </a:r>
            <a:r>
              <a:rPr sz="1200" dirty="0">
                <a:solidFill>
                  <a:srgbClr val="36454F"/>
                </a:solidFill>
                <a:latin typeface="DejaVu Sans"/>
                <a:cs typeface="DejaVu Sans"/>
              </a:rPr>
              <a:t> </a:t>
            </a:r>
            <a:r>
              <a:rPr sz="1200" spc="-15" dirty="0">
                <a:solidFill>
                  <a:srgbClr val="36454F"/>
                </a:solidFill>
                <a:latin typeface="DejaVu Sans"/>
                <a:cs typeface="DejaVu Sans"/>
              </a:rPr>
              <a:t>Kreatif</a:t>
            </a:r>
            <a:r>
              <a:rPr sz="1200" dirty="0">
                <a:solidFill>
                  <a:srgbClr val="36454F"/>
                </a:solidFill>
                <a:latin typeface="DejaVu Sans"/>
                <a:cs typeface="DejaVu Sans"/>
              </a:rPr>
              <a:t> &amp;</a:t>
            </a:r>
          </a:p>
          <a:p>
            <a:pPr marL="207466" marR="0">
              <a:lnSpc>
                <a:spcPts val="1368"/>
              </a:lnSpc>
              <a:spcBef>
                <a:spcPts val="306"/>
              </a:spcBef>
              <a:spcAft>
                <a:spcPts val="0"/>
              </a:spcAft>
            </a:pPr>
            <a:r>
              <a:rPr sz="1200" spc="-15" dirty="0">
                <a:solidFill>
                  <a:srgbClr val="36454F"/>
                </a:solidFill>
                <a:latin typeface="DejaVu Sans"/>
                <a:cs typeface="DejaVu Sans"/>
              </a:rPr>
              <a:t>Ekspresif</a:t>
            </a:r>
          </a:p>
        </p:txBody>
      </p:sp>
      <p:sp>
        <p:nvSpPr>
          <p:cNvPr id="18" name="object 18"/>
          <p:cNvSpPr txBox="1"/>
          <p:nvPr/>
        </p:nvSpPr>
        <p:spPr>
          <a:xfrm>
            <a:off x="10149184" y="9278926"/>
            <a:ext cx="1357445" cy="43103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1368"/>
              </a:lnSpc>
              <a:spcBef>
                <a:spcPts val="0"/>
              </a:spcBef>
              <a:spcAft>
                <a:spcPts val="0"/>
              </a:spcAft>
            </a:pPr>
            <a:r>
              <a:rPr sz="1200" spc="-15" dirty="0">
                <a:solidFill>
                  <a:srgbClr val="36454F"/>
                </a:solidFill>
                <a:latin typeface="DejaVu Sans"/>
                <a:cs typeface="DejaVu Sans"/>
              </a:rPr>
              <a:t>Untuk</a:t>
            </a:r>
            <a:r>
              <a:rPr sz="1200" dirty="0">
                <a:solidFill>
                  <a:srgbClr val="36454F"/>
                </a:solidFill>
                <a:latin typeface="DejaVu Sans"/>
                <a:cs typeface="DejaVu Sans"/>
              </a:rPr>
              <a:t> </a:t>
            </a:r>
            <a:r>
              <a:rPr sz="1200" spc="-12" dirty="0">
                <a:solidFill>
                  <a:srgbClr val="36454F"/>
                </a:solidFill>
                <a:latin typeface="DejaVu Sans"/>
                <a:cs typeface="DejaVu Sans"/>
              </a:rPr>
              <a:t>Display</a:t>
            </a:r>
            <a:r>
              <a:rPr sz="1200" spc="-10" dirty="0">
                <a:solidFill>
                  <a:srgbClr val="36454F"/>
                </a:solidFill>
                <a:latin typeface="DejaVu Sans"/>
                <a:cs typeface="DejaVu Sans"/>
              </a:rPr>
              <a:t> </a:t>
            </a:r>
            <a:r>
              <a:rPr sz="1200" dirty="0">
                <a:solidFill>
                  <a:srgbClr val="36454F"/>
                </a:solidFill>
                <a:latin typeface="DejaVu Sans"/>
                <a:cs typeface="DejaVu Sans"/>
              </a:rPr>
              <a:t>&amp;</a:t>
            </a:r>
          </a:p>
          <a:p>
            <a:pPr marL="264765" marR="0">
              <a:lnSpc>
                <a:spcPts val="1368"/>
              </a:lnSpc>
              <a:spcBef>
                <a:spcPts val="306"/>
              </a:spcBef>
              <a:spcAft>
                <a:spcPts val="0"/>
              </a:spcAft>
            </a:pPr>
            <a:r>
              <a:rPr sz="1200" spc="-14" dirty="0">
                <a:solidFill>
                  <a:srgbClr val="36454F"/>
                </a:solidFill>
                <a:latin typeface="DejaVu Sans"/>
                <a:cs typeface="DejaVu Sans"/>
              </a:rPr>
              <a:t>Branding</a:t>
            </a:r>
          </a:p>
        </p:txBody>
      </p:sp>
      <p:sp>
        <p:nvSpPr>
          <p:cNvPr id="19" name="object 19"/>
          <p:cNvSpPr txBox="1"/>
          <p:nvPr/>
        </p:nvSpPr>
        <p:spPr>
          <a:xfrm>
            <a:off x="950862" y="9382192"/>
            <a:ext cx="1703425" cy="56642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1760"/>
              </a:lnSpc>
              <a:spcBef>
                <a:spcPts val="0"/>
              </a:spcBef>
              <a:spcAft>
                <a:spcPts val="0"/>
              </a:spcAft>
            </a:pPr>
            <a:r>
              <a:rPr sz="1500" dirty="0">
                <a:solidFill>
                  <a:srgbClr val="36454F"/>
                </a:solidFill>
                <a:latin typeface="DejaVu Sans"/>
                <a:cs typeface="DejaVu Sans"/>
              </a:rPr>
              <a:t>Pesan</a:t>
            </a:r>
            <a:r>
              <a:rPr sz="1500" spc="18" dirty="0">
                <a:solidFill>
                  <a:srgbClr val="36454F"/>
                </a:solidFill>
                <a:latin typeface="DejaVu Sans"/>
                <a:cs typeface="DejaVu Sans"/>
              </a:rPr>
              <a:t> </a:t>
            </a:r>
            <a:r>
              <a:rPr sz="1500" dirty="0">
                <a:solidFill>
                  <a:srgbClr val="36454F"/>
                </a:solidFill>
                <a:latin typeface="DejaVu Sans"/>
                <a:cs typeface="DejaVu Sans"/>
              </a:rPr>
              <a:t>pendek &amp;</a:t>
            </a:r>
          </a:p>
          <a:p>
            <a:pPr marL="0" marR="0">
              <a:lnSpc>
                <a:spcPts val="1760"/>
              </a:lnSpc>
              <a:spcBef>
                <a:spcPts val="639"/>
              </a:spcBef>
              <a:spcAft>
                <a:spcPts val="0"/>
              </a:spcAft>
            </a:pPr>
            <a:r>
              <a:rPr sz="1500" dirty="0">
                <a:solidFill>
                  <a:srgbClr val="36454F"/>
                </a:solidFill>
                <a:latin typeface="DejaVu Sans"/>
                <a:cs typeface="DejaVu Sans"/>
              </a:rPr>
              <a:t>menarik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1"/>
          <p:cNvSpPr/>
          <p:nvPr/>
        </p:nvSpPr>
        <p:spPr>
          <a:xfrm>
            <a:off x="0" y="0"/>
            <a:ext cx="12191999" cy="836244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1098500" y="333807"/>
            <a:ext cx="10147182" cy="63417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4693"/>
              </a:lnSpc>
              <a:spcBef>
                <a:spcPts val="0"/>
              </a:spcBef>
              <a:spcAft>
                <a:spcPts val="0"/>
              </a:spcAft>
            </a:pPr>
            <a:r>
              <a:rPr sz="4050" b="1" spc="-11" dirty="0">
                <a:solidFill>
                  <a:srgbClr val="36454F"/>
                </a:solidFill>
                <a:latin typeface="DejaVu Sans"/>
                <a:cs typeface="DejaVu Sans"/>
              </a:rPr>
              <a:t>Memilih</a:t>
            </a:r>
            <a:r>
              <a:rPr sz="4050" b="1" dirty="0">
                <a:solidFill>
                  <a:srgbClr val="36454F"/>
                </a:solidFill>
                <a:latin typeface="DejaVu Sans"/>
                <a:cs typeface="DejaVu Sans"/>
              </a:rPr>
              <a:t> </a:t>
            </a:r>
            <a:r>
              <a:rPr sz="4050" b="1" spc="-50" dirty="0">
                <a:solidFill>
                  <a:srgbClr val="36454F"/>
                </a:solidFill>
                <a:latin typeface="DejaVu Sans"/>
                <a:cs typeface="DejaVu Sans"/>
              </a:rPr>
              <a:t>Font</a:t>
            </a:r>
            <a:r>
              <a:rPr sz="4050" b="1" spc="34" dirty="0">
                <a:solidFill>
                  <a:srgbClr val="36454F"/>
                </a:solidFill>
                <a:latin typeface="DejaVu Sans"/>
                <a:cs typeface="DejaVu Sans"/>
              </a:rPr>
              <a:t> </a:t>
            </a:r>
            <a:r>
              <a:rPr sz="4050" b="1" spc="-12" dirty="0">
                <a:solidFill>
                  <a:srgbClr val="36454F"/>
                </a:solidFill>
                <a:latin typeface="DejaVu Sans"/>
                <a:cs typeface="DejaVu Sans"/>
              </a:rPr>
              <a:t>yang</a:t>
            </a:r>
            <a:r>
              <a:rPr sz="4050" b="1" dirty="0">
                <a:solidFill>
                  <a:srgbClr val="36454F"/>
                </a:solidFill>
                <a:latin typeface="DejaVu Sans"/>
                <a:cs typeface="DejaVu Sans"/>
              </a:rPr>
              <a:t> </a:t>
            </a:r>
            <a:r>
              <a:rPr sz="4050" b="1" spc="-99" dirty="0">
                <a:solidFill>
                  <a:srgbClr val="36454F"/>
                </a:solidFill>
                <a:latin typeface="DejaVu Sans"/>
                <a:cs typeface="DejaVu Sans"/>
              </a:rPr>
              <a:t>Tepat:</a:t>
            </a:r>
            <a:r>
              <a:rPr sz="4050" b="1" spc="86" dirty="0">
                <a:solidFill>
                  <a:srgbClr val="36454F"/>
                </a:solidFill>
                <a:latin typeface="DejaVu Sans"/>
                <a:cs typeface="DejaVu Sans"/>
              </a:rPr>
              <a:t> </a:t>
            </a:r>
            <a:r>
              <a:rPr sz="4050" b="1" spc="-12" dirty="0">
                <a:solidFill>
                  <a:srgbClr val="4A8C8C"/>
                </a:solidFill>
                <a:latin typeface="DejaVu Sans"/>
                <a:cs typeface="DejaVu Sans"/>
              </a:rPr>
              <a:t>Seni</a:t>
            </a:r>
            <a:r>
              <a:rPr sz="4050" b="1" dirty="0">
                <a:solidFill>
                  <a:srgbClr val="4A8C8C"/>
                </a:solidFill>
                <a:latin typeface="DejaVu Sans"/>
                <a:cs typeface="DejaVu Sans"/>
              </a:rPr>
              <a:t> </a:t>
            </a:r>
            <a:r>
              <a:rPr sz="4050" b="1" spc="-12" dirty="0">
                <a:solidFill>
                  <a:srgbClr val="4A8C8C"/>
                </a:solidFill>
                <a:latin typeface="DejaVu Sans"/>
                <a:cs typeface="DejaVu Sans"/>
              </a:rPr>
              <a:t>dan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4923233" y="848157"/>
            <a:ext cx="2498193" cy="63417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4693"/>
              </a:lnSpc>
              <a:spcBef>
                <a:spcPts val="0"/>
              </a:spcBef>
              <a:spcAft>
                <a:spcPts val="0"/>
              </a:spcAft>
            </a:pPr>
            <a:r>
              <a:rPr sz="4050" b="1" spc="-10" dirty="0">
                <a:solidFill>
                  <a:srgbClr val="4A8C8C"/>
                </a:solidFill>
                <a:latin typeface="DejaVu Sans"/>
                <a:cs typeface="DejaVu Sans"/>
              </a:rPr>
              <a:t>Strategi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713184" y="2020771"/>
            <a:ext cx="2929226" cy="28646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1955"/>
              </a:lnSpc>
              <a:spcBef>
                <a:spcPts val="0"/>
              </a:spcBef>
              <a:spcAft>
                <a:spcPts val="0"/>
              </a:spcAft>
            </a:pPr>
            <a:r>
              <a:rPr sz="1700" b="1" spc="-10" dirty="0">
                <a:solidFill>
                  <a:srgbClr val="36454F"/>
                </a:solidFill>
                <a:latin typeface="DejaVu Sans"/>
                <a:cs typeface="DejaVu Sans"/>
              </a:rPr>
              <a:t>Prinsip </a:t>
            </a:r>
            <a:r>
              <a:rPr sz="1700" b="1" spc="-18" dirty="0">
                <a:solidFill>
                  <a:srgbClr val="36454F"/>
                </a:solidFill>
                <a:latin typeface="DejaVu Sans"/>
                <a:cs typeface="DejaVu Sans"/>
              </a:rPr>
              <a:t>Kombinasi</a:t>
            </a:r>
            <a:r>
              <a:rPr sz="1700" b="1" dirty="0">
                <a:solidFill>
                  <a:srgbClr val="36454F"/>
                </a:solidFill>
                <a:latin typeface="DejaVu Sans"/>
                <a:cs typeface="DejaVu Sans"/>
              </a:rPr>
              <a:t> </a:t>
            </a:r>
            <a:r>
              <a:rPr sz="1700" b="1" spc="-37" dirty="0">
                <a:solidFill>
                  <a:srgbClr val="36454F"/>
                </a:solidFill>
                <a:latin typeface="DejaVu Sans"/>
                <a:cs typeface="DejaVu Sans"/>
              </a:rPr>
              <a:t>Font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4532262" y="2020771"/>
            <a:ext cx="2899776" cy="59126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1955"/>
              </a:lnSpc>
              <a:spcBef>
                <a:spcPts val="0"/>
              </a:spcBef>
              <a:spcAft>
                <a:spcPts val="0"/>
              </a:spcAft>
            </a:pPr>
            <a:r>
              <a:rPr sz="1700" b="1" spc="-33" dirty="0">
                <a:solidFill>
                  <a:srgbClr val="36454F"/>
                </a:solidFill>
                <a:latin typeface="DejaVu Sans"/>
                <a:cs typeface="DejaVu Sans"/>
              </a:rPr>
              <a:t>Faktor</a:t>
            </a:r>
            <a:r>
              <a:rPr sz="1700" b="1" spc="15" dirty="0">
                <a:solidFill>
                  <a:srgbClr val="36454F"/>
                </a:solidFill>
                <a:latin typeface="DejaVu Sans"/>
                <a:cs typeface="DejaVu Sans"/>
              </a:rPr>
              <a:t> </a:t>
            </a:r>
            <a:r>
              <a:rPr sz="1700" b="1" spc="-14" dirty="0">
                <a:solidFill>
                  <a:srgbClr val="36454F"/>
                </a:solidFill>
                <a:latin typeface="DejaVu Sans"/>
                <a:cs typeface="DejaVu Sans"/>
              </a:rPr>
              <a:t>Penentu</a:t>
            </a:r>
            <a:r>
              <a:rPr sz="1700" b="1" dirty="0">
                <a:solidFill>
                  <a:srgbClr val="36454F"/>
                </a:solidFill>
                <a:latin typeface="DejaVu Sans"/>
                <a:cs typeface="DejaVu Sans"/>
              </a:rPr>
              <a:t> </a:t>
            </a:r>
            <a:r>
              <a:rPr sz="1700" b="1" spc="-10" dirty="0">
                <a:solidFill>
                  <a:srgbClr val="36454F"/>
                </a:solidFill>
                <a:latin typeface="DejaVu Sans"/>
                <a:cs typeface="DejaVu Sans"/>
              </a:rPr>
              <a:t>Pilihan</a:t>
            </a:r>
          </a:p>
          <a:p>
            <a:pPr marL="0" marR="0">
              <a:lnSpc>
                <a:spcPts val="1955"/>
              </a:lnSpc>
              <a:spcBef>
                <a:spcPts val="444"/>
              </a:spcBef>
              <a:spcAft>
                <a:spcPts val="0"/>
              </a:spcAft>
            </a:pPr>
            <a:r>
              <a:rPr sz="1700" b="1" spc="-37" dirty="0">
                <a:solidFill>
                  <a:srgbClr val="36454F"/>
                </a:solidFill>
                <a:latin typeface="DejaVu Sans"/>
                <a:cs typeface="DejaVu Sans"/>
              </a:rPr>
              <a:t>Font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8884889" y="2020771"/>
            <a:ext cx="2365146" cy="28646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1955"/>
              </a:lnSpc>
              <a:spcBef>
                <a:spcPts val="0"/>
              </a:spcBef>
              <a:spcAft>
                <a:spcPts val="0"/>
              </a:spcAft>
            </a:pPr>
            <a:r>
              <a:rPr sz="1700" b="1" spc="-14" dirty="0">
                <a:solidFill>
                  <a:srgbClr val="36454F"/>
                </a:solidFill>
                <a:latin typeface="DejaVu Sans"/>
                <a:cs typeface="DejaVu Sans"/>
              </a:rPr>
              <a:t>Studi</a:t>
            </a:r>
            <a:r>
              <a:rPr sz="1700" b="1" dirty="0">
                <a:solidFill>
                  <a:srgbClr val="36454F"/>
                </a:solidFill>
                <a:latin typeface="DejaVu Sans"/>
                <a:cs typeface="DejaVu Sans"/>
              </a:rPr>
              <a:t> </a:t>
            </a:r>
            <a:r>
              <a:rPr sz="1700" b="1" spc="-14" dirty="0">
                <a:solidFill>
                  <a:srgbClr val="36454F"/>
                </a:solidFill>
                <a:latin typeface="DejaVu Sans"/>
                <a:cs typeface="DejaVu Sans"/>
              </a:rPr>
              <a:t>Kasus</a:t>
            </a:r>
            <a:r>
              <a:rPr sz="1700" b="1" dirty="0">
                <a:solidFill>
                  <a:srgbClr val="36454F"/>
                </a:solidFill>
                <a:latin typeface="DejaVu Sans"/>
                <a:cs typeface="DejaVu Sans"/>
              </a:rPr>
              <a:t> </a:t>
            </a:r>
            <a:r>
              <a:rPr sz="1700" b="1" spc="-14" dirty="0">
                <a:solidFill>
                  <a:srgbClr val="36454F"/>
                </a:solidFill>
                <a:latin typeface="DejaVu Sans"/>
                <a:cs typeface="DejaVu Sans"/>
              </a:rPr>
              <a:t>Brand</a:t>
            </a:r>
          </a:p>
        </p:txBody>
      </p:sp>
      <p:sp>
        <p:nvSpPr>
          <p:cNvPr id="8" name="object 8"/>
          <p:cNvSpPr txBox="1"/>
          <p:nvPr/>
        </p:nvSpPr>
        <p:spPr>
          <a:xfrm>
            <a:off x="926454" y="2498530"/>
            <a:ext cx="2673060" cy="23679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1564"/>
              </a:lnSpc>
              <a:spcBef>
                <a:spcPts val="0"/>
              </a:spcBef>
              <a:spcAft>
                <a:spcPts val="0"/>
              </a:spcAft>
            </a:pPr>
            <a:r>
              <a:rPr sz="1350" b="1" dirty="0">
                <a:solidFill>
                  <a:srgbClr val="36454F"/>
                </a:solidFill>
                <a:latin typeface="DejaVu Sans"/>
                <a:cs typeface="DejaVu Sans"/>
              </a:rPr>
              <a:t>Harmoni:</a:t>
            </a:r>
            <a:r>
              <a:rPr sz="1350" b="1" spc="-40" dirty="0">
                <a:solidFill>
                  <a:srgbClr val="36454F"/>
                </a:solidFill>
                <a:latin typeface="DejaVu Sans"/>
                <a:cs typeface="DejaVu Sans"/>
              </a:rPr>
              <a:t> </a:t>
            </a:r>
            <a:r>
              <a:rPr sz="1350" spc="-10" dirty="0">
                <a:solidFill>
                  <a:srgbClr val="36454F"/>
                </a:solidFill>
                <a:latin typeface="DejaVu Sans"/>
                <a:cs typeface="DejaVu Sans"/>
              </a:rPr>
              <a:t>Keselarasan</a:t>
            </a:r>
            <a:r>
              <a:rPr sz="1350" dirty="0">
                <a:solidFill>
                  <a:srgbClr val="36454F"/>
                </a:solidFill>
                <a:latin typeface="DejaVu Sans"/>
                <a:cs typeface="DejaVu Sans"/>
              </a:rPr>
              <a:t> visual</a:t>
            </a:r>
          </a:p>
        </p:txBody>
      </p:sp>
      <p:sp>
        <p:nvSpPr>
          <p:cNvPr id="9" name="object 9"/>
          <p:cNvSpPr txBox="1"/>
          <p:nvPr/>
        </p:nvSpPr>
        <p:spPr>
          <a:xfrm>
            <a:off x="926454" y="2746180"/>
            <a:ext cx="2337611" cy="23679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1564"/>
              </a:lnSpc>
              <a:spcBef>
                <a:spcPts val="0"/>
              </a:spcBef>
              <a:spcAft>
                <a:spcPts val="0"/>
              </a:spcAft>
            </a:pPr>
            <a:r>
              <a:rPr sz="1350" spc="-10" dirty="0">
                <a:solidFill>
                  <a:srgbClr val="36454F"/>
                </a:solidFill>
                <a:latin typeface="DejaVu Sans"/>
                <a:cs typeface="DejaVu Sans"/>
              </a:rPr>
              <a:t>mendukung</a:t>
            </a:r>
            <a:r>
              <a:rPr sz="1350" dirty="0">
                <a:solidFill>
                  <a:srgbClr val="36454F"/>
                </a:solidFill>
                <a:latin typeface="DejaVu Sans"/>
                <a:cs typeface="DejaVu Sans"/>
              </a:rPr>
              <a:t> keterbacaan.</a:t>
            </a:r>
          </a:p>
        </p:txBody>
      </p:sp>
      <p:sp>
        <p:nvSpPr>
          <p:cNvPr id="10" name="object 10"/>
          <p:cNvSpPr txBox="1"/>
          <p:nvPr/>
        </p:nvSpPr>
        <p:spPr>
          <a:xfrm>
            <a:off x="4984104" y="2793805"/>
            <a:ext cx="2337325" cy="75114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1564"/>
              </a:lnSpc>
              <a:spcBef>
                <a:spcPts val="0"/>
              </a:spcBef>
              <a:spcAft>
                <a:spcPts val="0"/>
              </a:spcAft>
            </a:pPr>
            <a:r>
              <a:rPr sz="1350" b="1" dirty="0">
                <a:solidFill>
                  <a:srgbClr val="36454F"/>
                </a:solidFill>
                <a:latin typeface="DejaVu Sans"/>
                <a:cs typeface="DejaVu Sans"/>
              </a:rPr>
              <a:t>Audiens:</a:t>
            </a:r>
            <a:r>
              <a:rPr sz="1350" b="1" spc="-40" dirty="0">
                <a:solidFill>
                  <a:srgbClr val="36454F"/>
                </a:solidFill>
                <a:latin typeface="DejaVu Sans"/>
                <a:cs typeface="DejaVu Sans"/>
              </a:rPr>
              <a:t> </a:t>
            </a:r>
            <a:r>
              <a:rPr sz="1350" spc="-10" dirty="0">
                <a:solidFill>
                  <a:srgbClr val="36454F"/>
                </a:solidFill>
                <a:latin typeface="DejaVu Sans"/>
                <a:cs typeface="DejaVu Sans"/>
              </a:rPr>
              <a:t>Pertimbangkan</a:t>
            </a:r>
          </a:p>
          <a:p>
            <a:pPr marL="0" marR="0">
              <a:lnSpc>
                <a:spcPts val="1564"/>
              </a:lnSpc>
              <a:spcBef>
                <a:spcPts val="410"/>
              </a:spcBef>
              <a:spcAft>
                <a:spcPts val="0"/>
              </a:spcAft>
            </a:pPr>
            <a:r>
              <a:rPr sz="1350" dirty="0">
                <a:solidFill>
                  <a:srgbClr val="36454F"/>
                </a:solidFill>
                <a:latin typeface="DejaVu Sans"/>
                <a:cs typeface="DejaVu Sans"/>
              </a:rPr>
              <a:t>demograﬁ &amp; asosiasi</a:t>
            </a:r>
          </a:p>
          <a:p>
            <a:pPr marL="0" marR="0">
              <a:lnSpc>
                <a:spcPts val="1564"/>
              </a:lnSpc>
              <a:spcBef>
                <a:spcPts val="410"/>
              </a:spcBef>
              <a:spcAft>
                <a:spcPts val="0"/>
              </a:spcAft>
            </a:pPr>
            <a:r>
              <a:rPr sz="1350" dirty="0">
                <a:solidFill>
                  <a:srgbClr val="36454F"/>
                </a:solidFill>
                <a:latin typeface="DejaVu Sans"/>
                <a:cs typeface="DejaVu Sans"/>
              </a:rPr>
              <a:t>psikologis.</a:t>
            </a:r>
          </a:p>
        </p:txBody>
      </p:sp>
      <p:sp>
        <p:nvSpPr>
          <p:cNvPr id="11" name="object 11"/>
          <p:cNvSpPr txBox="1"/>
          <p:nvPr/>
        </p:nvSpPr>
        <p:spPr>
          <a:xfrm>
            <a:off x="926454" y="3136705"/>
            <a:ext cx="2382645" cy="23679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1564"/>
              </a:lnSpc>
              <a:spcBef>
                <a:spcPts val="0"/>
              </a:spcBef>
              <a:spcAft>
                <a:spcPts val="0"/>
              </a:spcAft>
            </a:pPr>
            <a:r>
              <a:rPr sz="1350" b="1" dirty="0">
                <a:solidFill>
                  <a:srgbClr val="36454F"/>
                </a:solidFill>
                <a:latin typeface="DejaVu Sans"/>
                <a:cs typeface="DejaVu Sans"/>
              </a:rPr>
              <a:t>Kontras:</a:t>
            </a:r>
            <a:r>
              <a:rPr sz="1350" b="1" spc="-37" dirty="0">
                <a:solidFill>
                  <a:srgbClr val="36454F"/>
                </a:solidFill>
                <a:latin typeface="DejaVu Sans"/>
                <a:cs typeface="DejaVu Sans"/>
              </a:rPr>
              <a:t> </a:t>
            </a:r>
            <a:r>
              <a:rPr sz="1350" spc="-10" dirty="0">
                <a:solidFill>
                  <a:srgbClr val="36454F"/>
                </a:solidFill>
                <a:latin typeface="DejaVu Sans"/>
                <a:cs typeface="DejaVu Sans"/>
              </a:rPr>
              <a:t>Perbedaan</a:t>
            </a:r>
            <a:r>
              <a:rPr sz="1350" dirty="0">
                <a:solidFill>
                  <a:srgbClr val="36454F"/>
                </a:solidFill>
                <a:latin typeface="DejaVu Sans"/>
                <a:cs typeface="DejaVu Sans"/>
              </a:rPr>
              <a:t> jelas</a:t>
            </a:r>
          </a:p>
        </p:txBody>
      </p:sp>
      <p:sp>
        <p:nvSpPr>
          <p:cNvPr id="12" name="object 12"/>
          <p:cNvSpPr txBox="1"/>
          <p:nvPr/>
        </p:nvSpPr>
        <p:spPr>
          <a:xfrm>
            <a:off x="926454" y="3393880"/>
            <a:ext cx="2611937" cy="23679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1564"/>
              </a:lnSpc>
              <a:spcBef>
                <a:spcPts val="0"/>
              </a:spcBef>
              <a:spcAft>
                <a:spcPts val="0"/>
              </a:spcAft>
            </a:pPr>
            <a:r>
              <a:rPr sz="1350" dirty="0">
                <a:solidFill>
                  <a:srgbClr val="36454F"/>
                </a:solidFill>
                <a:latin typeface="DejaVu Sans"/>
                <a:cs typeface="DejaVu Sans"/>
              </a:rPr>
              <a:t>menciptakan hirarki &amp; </a:t>
            </a:r>
            <a:r>
              <a:rPr sz="1350" spc="-11" dirty="0">
                <a:solidFill>
                  <a:srgbClr val="36454F"/>
                </a:solidFill>
                <a:latin typeface="DejaVu Sans"/>
                <a:cs typeface="DejaVu Sans"/>
              </a:rPr>
              <a:t>fokus.</a:t>
            </a:r>
          </a:p>
        </p:txBody>
      </p:sp>
      <p:sp>
        <p:nvSpPr>
          <p:cNvPr id="13" name="object 13"/>
          <p:cNvSpPr txBox="1"/>
          <p:nvPr/>
        </p:nvSpPr>
        <p:spPr>
          <a:xfrm>
            <a:off x="8939062" y="3603430"/>
            <a:ext cx="608040" cy="23679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1564"/>
              </a:lnSpc>
              <a:spcBef>
                <a:spcPts val="0"/>
              </a:spcBef>
              <a:spcAft>
                <a:spcPts val="0"/>
              </a:spcAft>
            </a:pPr>
            <a:r>
              <a:rPr sz="1350" b="1" dirty="0">
                <a:solidFill>
                  <a:srgbClr val="CD5C5C"/>
                </a:solidFill>
                <a:latin typeface="DejaVu Sans"/>
                <a:cs typeface="DejaVu Sans"/>
              </a:rPr>
              <a:t>Serif</a:t>
            </a:r>
          </a:p>
        </p:txBody>
      </p:sp>
      <p:sp>
        <p:nvSpPr>
          <p:cNvPr id="14" name="object 14"/>
          <p:cNvSpPr txBox="1"/>
          <p:nvPr/>
        </p:nvSpPr>
        <p:spPr>
          <a:xfrm>
            <a:off x="10327926" y="3603430"/>
            <a:ext cx="1127997" cy="23679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1564"/>
              </a:lnSpc>
              <a:spcBef>
                <a:spcPts val="0"/>
              </a:spcBef>
              <a:spcAft>
                <a:spcPts val="0"/>
              </a:spcAft>
            </a:pPr>
            <a:r>
              <a:rPr sz="1350" b="1" dirty="0">
                <a:solidFill>
                  <a:srgbClr val="CD5C5C"/>
                </a:solidFill>
                <a:latin typeface="DejaVu Sans"/>
                <a:cs typeface="DejaVu Sans"/>
              </a:rPr>
              <a:t>Sans Serif</a:t>
            </a:r>
          </a:p>
        </p:txBody>
      </p:sp>
      <p:sp>
        <p:nvSpPr>
          <p:cNvPr id="15" name="object 15"/>
          <p:cNvSpPr txBox="1"/>
          <p:nvPr/>
        </p:nvSpPr>
        <p:spPr>
          <a:xfrm>
            <a:off x="926454" y="3774880"/>
            <a:ext cx="2154698" cy="23679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1564"/>
              </a:lnSpc>
              <a:spcBef>
                <a:spcPts val="0"/>
              </a:spcBef>
              <a:spcAft>
                <a:spcPts val="0"/>
              </a:spcAft>
            </a:pPr>
            <a:r>
              <a:rPr sz="1350" b="1" dirty="0">
                <a:solidFill>
                  <a:srgbClr val="36454F"/>
                </a:solidFill>
                <a:latin typeface="DejaVu Sans"/>
                <a:cs typeface="DejaVu Sans"/>
              </a:rPr>
              <a:t>Aturan 2-3 </a:t>
            </a:r>
            <a:r>
              <a:rPr sz="1350" b="1" spc="-18" dirty="0">
                <a:solidFill>
                  <a:srgbClr val="36454F"/>
                </a:solidFill>
                <a:latin typeface="DejaVu Sans"/>
                <a:cs typeface="DejaVu Sans"/>
              </a:rPr>
              <a:t>Font:</a:t>
            </a:r>
            <a:r>
              <a:rPr sz="1350" b="1" spc="-28" dirty="0">
                <a:solidFill>
                  <a:srgbClr val="36454F"/>
                </a:solidFill>
                <a:latin typeface="DejaVu Sans"/>
                <a:cs typeface="DejaVu Sans"/>
              </a:rPr>
              <a:t> </a:t>
            </a:r>
            <a:r>
              <a:rPr sz="1350" dirty="0">
                <a:solidFill>
                  <a:srgbClr val="36454F"/>
                </a:solidFill>
                <a:latin typeface="DejaVu Sans"/>
                <a:cs typeface="DejaVu Sans"/>
              </a:rPr>
              <a:t>Jaga</a:t>
            </a:r>
          </a:p>
        </p:txBody>
      </p:sp>
      <p:sp>
        <p:nvSpPr>
          <p:cNvPr id="16" name="object 16"/>
          <p:cNvSpPr txBox="1"/>
          <p:nvPr/>
        </p:nvSpPr>
        <p:spPr>
          <a:xfrm>
            <a:off x="4984104" y="3774880"/>
            <a:ext cx="2675568" cy="75114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1564"/>
              </a:lnSpc>
              <a:spcBef>
                <a:spcPts val="0"/>
              </a:spcBef>
              <a:spcAft>
                <a:spcPts val="0"/>
              </a:spcAft>
            </a:pPr>
            <a:r>
              <a:rPr sz="1350" b="1" spc="-25" dirty="0">
                <a:solidFill>
                  <a:srgbClr val="36454F"/>
                </a:solidFill>
                <a:latin typeface="DejaVu Sans"/>
                <a:cs typeface="DejaVu Sans"/>
              </a:rPr>
              <a:t>Tujuan:</a:t>
            </a:r>
            <a:r>
              <a:rPr sz="1350" b="1" spc="-20" dirty="0">
                <a:solidFill>
                  <a:srgbClr val="36454F"/>
                </a:solidFill>
                <a:latin typeface="DejaVu Sans"/>
                <a:cs typeface="DejaVu Sans"/>
              </a:rPr>
              <a:t> </a:t>
            </a:r>
            <a:r>
              <a:rPr sz="1350" dirty="0">
                <a:solidFill>
                  <a:srgbClr val="36454F"/>
                </a:solidFill>
                <a:latin typeface="DejaVu Sans"/>
                <a:cs typeface="DejaVu Sans"/>
              </a:rPr>
              <a:t>Sampaikan pesan</a:t>
            </a:r>
          </a:p>
          <a:p>
            <a:pPr marL="0" marR="0">
              <a:lnSpc>
                <a:spcPts val="1564"/>
              </a:lnSpc>
              <a:spcBef>
                <a:spcPts val="410"/>
              </a:spcBef>
              <a:spcAft>
                <a:spcPts val="0"/>
              </a:spcAft>
            </a:pPr>
            <a:r>
              <a:rPr sz="1350" dirty="0">
                <a:solidFill>
                  <a:srgbClr val="36454F"/>
                </a:solidFill>
                <a:latin typeface="DejaVu Sans"/>
                <a:cs typeface="DejaVu Sans"/>
              </a:rPr>
              <a:t>yang tepat (otoritas, modern,</a:t>
            </a:r>
          </a:p>
          <a:p>
            <a:pPr marL="0" marR="0">
              <a:lnSpc>
                <a:spcPts val="1564"/>
              </a:lnSpc>
              <a:spcBef>
                <a:spcPts val="410"/>
              </a:spcBef>
              <a:spcAft>
                <a:spcPts val="0"/>
              </a:spcAft>
            </a:pPr>
            <a:r>
              <a:rPr sz="1350" dirty="0">
                <a:solidFill>
                  <a:srgbClr val="36454F"/>
                </a:solidFill>
                <a:latin typeface="DejaVu Sans"/>
                <a:cs typeface="DejaVu Sans"/>
              </a:rPr>
              <a:t>playful).</a:t>
            </a:r>
          </a:p>
        </p:txBody>
      </p:sp>
      <p:sp>
        <p:nvSpPr>
          <p:cNvPr id="17" name="object 17"/>
          <p:cNvSpPr txBox="1"/>
          <p:nvPr/>
        </p:nvSpPr>
        <p:spPr>
          <a:xfrm>
            <a:off x="8507014" y="3843065"/>
            <a:ext cx="1471882" cy="35856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1173"/>
              </a:lnSpc>
              <a:spcBef>
                <a:spcPts val="0"/>
              </a:spcBef>
              <a:spcAft>
                <a:spcPts val="0"/>
              </a:spcAft>
            </a:pPr>
            <a:r>
              <a:rPr sz="1000" dirty="0">
                <a:solidFill>
                  <a:srgbClr val="4B5563"/>
                </a:solidFill>
                <a:latin typeface="DejaVu Sans"/>
                <a:cs typeface="DejaVu Sans"/>
              </a:rPr>
              <a:t>Kepercayaan, </a:t>
            </a:r>
            <a:r>
              <a:rPr sz="1000" spc="-18" dirty="0">
                <a:solidFill>
                  <a:srgbClr val="4B5563"/>
                </a:solidFill>
                <a:latin typeface="DejaVu Sans"/>
                <a:cs typeface="DejaVu Sans"/>
              </a:rPr>
              <a:t>Tradisi</a:t>
            </a:r>
          </a:p>
          <a:p>
            <a:pPr marL="294828" marR="0">
              <a:lnSpc>
                <a:spcPts val="1173"/>
              </a:lnSpc>
              <a:spcBef>
                <a:spcPts val="126"/>
              </a:spcBef>
              <a:spcAft>
                <a:spcPts val="0"/>
              </a:spcAft>
            </a:pPr>
            <a:r>
              <a:rPr sz="1000" dirty="0">
                <a:solidFill>
                  <a:srgbClr val="4B5563"/>
                </a:solidFill>
                <a:latin typeface="DejaVu Sans"/>
                <a:cs typeface="DejaVu Sans"/>
              </a:rPr>
              <a:t>(e.g., TIME)</a:t>
            </a:r>
          </a:p>
        </p:txBody>
      </p:sp>
      <p:sp>
        <p:nvSpPr>
          <p:cNvPr id="18" name="object 18"/>
          <p:cNvSpPr txBox="1"/>
          <p:nvPr/>
        </p:nvSpPr>
        <p:spPr>
          <a:xfrm>
            <a:off x="10199934" y="3843065"/>
            <a:ext cx="1383829" cy="35856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1173"/>
              </a:lnSpc>
              <a:spcBef>
                <a:spcPts val="0"/>
              </a:spcBef>
              <a:spcAft>
                <a:spcPts val="0"/>
              </a:spcAft>
            </a:pPr>
            <a:r>
              <a:rPr sz="1000" dirty="0">
                <a:solidFill>
                  <a:srgbClr val="4B5563"/>
                </a:solidFill>
                <a:latin typeface="DejaVu Sans"/>
                <a:cs typeface="DejaVu Sans"/>
              </a:rPr>
              <a:t>Modern, Jelas (e.g.,</a:t>
            </a:r>
          </a:p>
          <a:p>
            <a:pPr marL="203150" marR="0">
              <a:lnSpc>
                <a:spcPts val="1173"/>
              </a:lnSpc>
              <a:spcBef>
                <a:spcPts val="126"/>
              </a:spcBef>
              <a:spcAft>
                <a:spcPts val="0"/>
              </a:spcAft>
            </a:pPr>
            <a:r>
              <a:rPr sz="1000" spc="-38" dirty="0">
                <a:solidFill>
                  <a:srgbClr val="4B5563"/>
                </a:solidFill>
                <a:latin typeface="DejaVu Sans"/>
                <a:cs typeface="DejaVu Sans"/>
              </a:rPr>
              <a:t>Tech</a:t>
            </a:r>
            <a:r>
              <a:rPr sz="1000" spc="46" dirty="0">
                <a:solidFill>
                  <a:srgbClr val="4B5563"/>
                </a:solidFill>
                <a:latin typeface="DejaVu Sans"/>
                <a:cs typeface="DejaVu Sans"/>
              </a:rPr>
              <a:t> </a:t>
            </a:r>
            <a:r>
              <a:rPr sz="1000" dirty="0">
                <a:solidFill>
                  <a:srgbClr val="4B5563"/>
                </a:solidFill>
                <a:latin typeface="DejaVu Sans"/>
                <a:cs typeface="DejaVu Sans"/>
              </a:rPr>
              <a:t>Brands)</a:t>
            </a:r>
          </a:p>
        </p:txBody>
      </p:sp>
      <p:sp>
        <p:nvSpPr>
          <p:cNvPr id="19" name="object 19"/>
          <p:cNvSpPr txBox="1"/>
          <p:nvPr/>
        </p:nvSpPr>
        <p:spPr>
          <a:xfrm>
            <a:off x="926454" y="4032055"/>
            <a:ext cx="2917902" cy="23679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1564"/>
              </a:lnSpc>
              <a:spcBef>
                <a:spcPts val="0"/>
              </a:spcBef>
              <a:spcAft>
                <a:spcPts val="0"/>
              </a:spcAft>
            </a:pPr>
            <a:r>
              <a:rPr sz="1350" spc="-10" dirty="0">
                <a:solidFill>
                  <a:srgbClr val="36454F"/>
                </a:solidFill>
                <a:latin typeface="DejaVu Sans"/>
                <a:cs typeface="DejaVu Sans"/>
              </a:rPr>
              <a:t>kesederhanaan</a:t>
            </a:r>
            <a:r>
              <a:rPr sz="1350" dirty="0">
                <a:solidFill>
                  <a:srgbClr val="36454F"/>
                </a:solidFill>
                <a:latin typeface="DejaVu Sans"/>
                <a:cs typeface="DejaVu Sans"/>
              </a:rPr>
              <a:t> untuk kejelasan.</a:t>
            </a:r>
          </a:p>
        </p:txBody>
      </p:sp>
      <p:sp>
        <p:nvSpPr>
          <p:cNvPr id="20" name="object 20"/>
          <p:cNvSpPr txBox="1"/>
          <p:nvPr/>
        </p:nvSpPr>
        <p:spPr>
          <a:xfrm>
            <a:off x="4984104" y="4755955"/>
            <a:ext cx="2717616" cy="75114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1564"/>
              </a:lnSpc>
              <a:spcBef>
                <a:spcPts val="0"/>
              </a:spcBef>
              <a:spcAft>
                <a:spcPts val="0"/>
              </a:spcAft>
            </a:pPr>
            <a:r>
              <a:rPr sz="1350" b="1" dirty="0">
                <a:solidFill>
                  <a:srgbClr val="36454F"/>
                </a:solidFill>
                <a:latin typeface="DejaVu Sans"/>
                <a:cs typeface="DejaVu Sans"/>
              </a:rPr>
              <a:t>Konteks:</a:t>
            </a:r>
            <a:r>
              <a:rPr sz="1350" b="1" spc="-37" dirty="0">
                <a:solidFill>
                  <a:srgbClr val="36454F"/>
                </a:solidFill>
                <a:latin typeface="DejaVu Sans"/>
                <a:cs typeface="DejaVu Sans"/>
              </a:rPr>
              <a:t> </a:t>
            </a:r>
            <a:r>
              <a:rPr sz="1350" dirty="0">
                <a:solidFill>
                  <a:srgbClr val="36454F"/>
                </a:solidFill>
                <a:latin typeface="DejaVu Sans"/>
                <a:cs typeface="DejaVu Sans"/>
              </a:rPr>
              <a:t>Platform</a:t>
            </a:r>
          </a:p>
          <a:p>
            <a:pPr marL="0" marR="0">
              <a:lnSpc>
                <a:spcPts val="1564"/>
              </a:lnSpc>
              <a:spcBef>
                <a:spcPts val="410"/>
              </a:spcBef>
              <a:spcAft>
                <a:spcPts val="0"/>
              </a:spcAft>
            </a:pPr>
            <a:r>
              <a:rPr sz="1350" dirty="0">
                <a:solidFill>
                  <a:srgbClr val="36454F"/>
                </a:solidFill>
                <a:latin typeface="DejaVu Sans"/>
                <a:cs typeface="DejaVu Sans"/>
              </a:rPr>
              <a:t>(cetak/digital) dan konsistensi</a:t>
            </a:r>
          </a:p>
          <a:p>
            <a:pPr marL="0" marR="0">
              <a:lnSpc>
                <a:spcPts val="1564"/>
              </a:lnSpc>
              <a:spcBef>
                <a:spcPts val="410"/>
              </a:spcBef>
              <a:spcAft>
                <a:spcPts val="0"/>
              </a:spcAft>
            </a:pPr>
            <a:r>
              <a:rPr sz="1350" spc="-10" dirty="0">
                <a:solidFill>
                  <a:srgbClr val="36454F"/>
                </a:solidFill>
                <a:latin typeface="DejaVu Sans"/>
                <a:cs typeface="DejaVu Sans"/>
              </a:rPr>
              <a:t>merek.</a:t>
            </a:r>
          </a:p>
        </p:txBody>
      </p:sp>
      <p:sp>
        <p:nvSpPr>
          <p:cNvPr id="21" name="object 21"/>
          <p:cNvSpPr txBox="1"/>
          <p:nvPr/>
        </p:nvSpPr>
        <p:spPr>
          <a:xfrm>
            <a:off x="4984104" y="5737030"/>
            <a:ext cx="2498933" cy="23679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1564"/>
              </a:lnSpc>
              <a:spcBef>
                <a:spcPts val="0"/>
              </a:spcBef>
              <a:spcAft>
                <a:spcPts val="0"/>
              </a:spcAft>
            </a:pPr>
            <a:r>
              <a:rPr sz="1350" b="1" dirty="0">
                <a:solidFill>
                  <a:srgbClr val="36454F"/>
                </a:solidFill>
                <a:latin typeface="DejaVu Sans"/>
                <a:cs typeface="DejaVu Sans"/>
              </a:rPr>
              <a:t>Keterbacaan:</a:t>
            </a:r>
            <a:r>
              <a:rPr sz="1350" b="1" spc="-37" dirty="0">
                <a:solidFill>
                  <a:srgbClr val="36454F"/>
                </a:solidFill>
                <a:latin typeface="DejaVu Sans"/>
                <a:cs typeface="DejaVu Sans"/>
              </a:rPr>
              <a:t> </a:t>
            </a:r>
            <a:r>
              <a:rPr sz="1350" dirty="0">
                <a:solidFill>
                  <a:srgbClr val="36454F"/>
                </a:solidFill>
                <a:latin typeface="DejaVu Sans"/>
                <a:cs typeface="DejaVu Sans"/>
              </a:rPr>
              <a:t>Prioritaskan</a:t>
            </a:r>
          </a:p>
        </p:txBody>
      </p:sp>
      <p:sp>
        <p:nvSpPr>
          <p:cNvPr id="22" name="object 22"/>
          <p:cNvSpPr txBox="1"/>
          <p:nvPr/>
        </p:nvSpPr>
        <p:spPr>
          <a:xfrm>
            <a:off x="8881615" y="5841805"/>
            <a:ext cx="722971" cy="23679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1564"/>
              </a:lnSpc>
              <a:spcBef>
                <a:spcPts val="0"/>
              </a:spcBef>
              <a:spcAft>
                <a:spcPts val="0"/>
              </a:spcAft>
            </a:pPr>
            <a:r>
              <a:rPr sz="1350" b="1" dirty="0">
                <a:solidFill>
                  <a:srgbClr val="CD5C5C"/>
                </a:solidFill>
                <a:latin typeface="DejaVu Sans"/>
                <a:cs typeface="DejaVu Sans"/>
              </a:rPr>
              <a:t>Script</a:t>
            </a:r>
          </a:p>
        </p:txBody>
      </p:sp>
      <p:sp>
        <p:nvSpPr>
          <p:cNvPr id="23" name="object 23"/>
          <p:cNvSpPr txBox="1"/>
          <p:nvPr/>
        </p:nvSpPr>
        <p:spPr>
          <a:xfrm>
            <a:off x="10367366" y="5841805"/>
            <a:ext cx="1054345" cy="23679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1564"/>
              </a:lnSpc>
              <a:spcBef>
                <a:spcPts val="0"/>
              </a:spcBef>
              <a:spcAft>
                <a:spcPts val="0"/>
              </a:spcAft>
            </a:pPr>
            <a:r>
              <a:rPr sz="1350" b="1" dirty="0">
                <a:solidFill>
                  <a:srgbClr val="CD5C5C"/>
                </a:solidFill>
                <a:latin typeface="DejaVu Sans"/>
                <a:cs typeface="DejaVu Sans"/>
              </a:rPr>
              <a:t>Dekoratif</a:t>
            </a:r>
          </a:p>
        </p:txBody>
      </p:sp>
      <p:sp>
        <p:nvSpPr>
          <p:cNvPr id="24" name="object 24"/>
          <p:cNvSpPr txBox="1"/>
          <p:nvPr/>
        </p:nvSpPr>
        <p:spPr>
          <a:xfrm>
            <a:off x="4984104" y="5994205"/>
            <a:ext cx="2421568" cy="23679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1564"/>
              </a:lnSpc>
              <a:spcBef>
                <a:spcPts val="0"/>
              </a:spcBef>
              <a:spcAft>
                <a:spcPts val="0"/>
              </a:spcAft>
            </a:pPr>
            <a:r>
              <a:rPr sz="1350" dirty="0">
                <a:solidFill>
                  <a:srgbClr val="36454F"/>
                </a:solidFill>
                <a:latin typeface="DejaVu Sans"/>
                <a:cs typeface="DejaVu Sans"/>
              </a:rPr>
              <a:t>aksesibilitas untuk semua.</a:t>
            </a:r>
          </a:p>
        </p:txBody>
      </p:sp>
      <p:sp>
        <p:nvSpPr>
          <p:cNvPr id="25" name="object 25"/>
          <p:cNvSpPr txBox="1"/>
          <p:nvPr/>
        </p:nvSpPr>
        <p:spPr>
          <a:xfrm>
            <a:off x="8449716" y="6081440"/>
            <a:ext cx="1586506" cy="35856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1173"/>
              </a:lnSpc>
              <a:spcBef>
                <a:spcPts val="0"/>
              </a:spcBef>
              <a:spcAft>
                <a:spcPts val="0"/>
              </a:spcAft>
            </a:pPr>
            <a:r>
              <a:rPr sz="1000" dirty="0">
                <a:solidFill>
                  <a:srgbClr val="4B5563"/>
                </a:solidFill>
                <a:latin typeface="DejaVu Sans"/>
                <a:cs typeface="DejaVu Sans"/>
              </a:rPr>
              <a:t>Elegan, Personal (e.g.,</a:t>
            </a:r>
          </a:p>
          <a:p>
            <a:pPr marL="369837" marR="0">
              <a:lnSpc>
                <a:spcPts val="1173"/>
              </a:lnSpc>
              <a:spcBef>
                <a:spcPts val="126"/>
              </a:spcBef>
              <a:spcAft>
                <a:spcPts val="0"/>
              </a:spcAft>
            </a:pPr>
            <a:r>
              <a:rPr sz="1000" dirty="0">
                <a:solidFill>
                  <a:srgbClr val="4B5563"/>
                </a:solidFill>
                <a:latin typeface="DejaVu Sans"/>
                <a:cs typeface="DejaVu Sans"/>
              </a:rPr>
              <a:t>Coca-Cola)</a:t>
            </a:r>
          </a:p>
        </p:txBody>
      </p:sp>
      <p:sp>
        <p:nvSpPr>
          <p:cNvPr id="26" name="object 26"/>
          <p:cNvSpPr txBox="1"/>
          <p:nvPr/>
        </p:nvSpPr>
        <p:spPr>
          <a:xfrm>
            <a:off x="10191005" y="6081440"/>
            <a:ext cx="1401954" cy="35856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1173"/>
              </a:lnSpc>
              <a:spcBef>
                <a:spcPts val="0"/>
              </a:spcBef>
              <a:spcAft>
                <a:spcPts val="0"/>
              </a:spcAft>
            </a:pPr>
            <a:r>
              <a:rPr sz="1000" dirty="0">
                <a:solidFill>
                  <a:srgbClr val="4B5563"/>
                </a:solidFill>
                <a:latin typeface="DejaVu Sans"/>
                <a:cs typeface="DejaVu Sans"/>
              </a:rPr>
              <a:t>Unik, Menarik (e.g.,</a:t>
            </a:r>
          </a:p>
          <a:p>
            <a:pPr marL="277564" marR="0">
              <a:lnSpc>
                <a:spcPts val="1173"/>
              </a:lnSpc>
              <a:spcBef>
                <a:spcPts val="126"/>
              </a:spcBef>
              <a:spcAft>
                <a:spcPts val="0"/>
              </a:spcAft>
            </a:pPr>
            <a:r>
              <a:rPr sz="1000" spc="-12" dirty="0">
                <a:solidFill>
                  <a:srgbClr val="4B5563"/>
                </a:solidFill>
                <a:latin typeface="DejaVu Sans"/>
                <a:cs typeface="DejaVu Sans"/>
              </a:rPr>
              <a:t>Toys"R"Us)</a:t>
            </a:r>
          </a:p>
        </p:txBody>
      </p:sp>
      <p:sp>
        <p:nvSpPr>
          <p:cNvPr id="27" name="object 27"/>
          <p:cNvSpPr txBox="1"/>
          <p:nvPr/>
        </p:nvSpPr>
        <p:spPr>
          <a:xfrm>
            <a:off x="995362" y="6452915"/>
            <a:ext cx="2639130" cy="35856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1173"/>
              </a:lnSpc>
              <a:spcBef>
                <a:spcPts val="0"/>
              </a:spcBef>
              <a:spcAft>
                <a:spcPts val="0"/>
              </a:spcAft>
            </a:pPr>
            <a:r>
              <a:rPr sz="1000" dirty="0">
                <a:solidFill>
                  <a:srgbClr val="6B7280"/>
                </a:solidFill>
                <a:latin typeface="DejaVu Sans"/>
                <a:cs typeface="DejaVu Sans"/>
              </a:rPr>
              <a:t>Visualisasi perbedaan antara font Serif</a:t>
            </a:r>
          </a:p>
          <a:p>
            <a:pPr marL="36909" marR="0">
              <a:lnSpc>
                <a:spcPts val="1173"/>
              </a:lnSpc>
              <a:spcBef>
                <a:spcPts val="126"/>
              </a:spcBef>
              <a:spcAft>
                <a:spcPts val="0"/>
              </a:spcAft>
            </a:pPr>
            <a:r>
              <a:rPr sz="1000" dirty="0">
                <a:solidFill>
                  <a:srgbClr val="6B7280"/>
                </a:solidFill>
                <a:latin typeface="DejaVu Sans"/>
                <a:cs typeface="DejaVu Sans"/>
              </a:rPr>
              <a:t>(tradisional) dan Sans Serif (modern).</a:t>
            </a:r>
          </a:p>
        </p:txBody>
      </p:sp>
      <p:sp>
        <p:nvSpPr>
          <p:cNvPr id="28" name="object 28"/>
          <p:cNvSpPr txBox="1"/>
          <p:nvPr/>
        </p:nvSpPr>
        <p:spPr>
          <a:xfrm>
            <a:off x="1288107" y="7412676"/>
            <a:ext cx="9767952" cy="56642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1760"/>
              </a:lnSpc>
              <a:spcBef>
                <a:spcPts val="0"/>
              </a:spcBef>
              <a:spcAft>
                <a:spcPts val="0"/>
              </a:spcAft>
            </a:pPr>
            <a:r>
              <a:rPr sz="1500" dirty="0">
                <a:solidFill>
                  <a:srgbClr val="36454F"/>
                </a:solidFill>
                <a:latin typeface="DejaVu Sans"/>
                <a:cs typeface="DejaVu Sans"/>
              </a:rPr>
              <a:t>"Pemilihan</a:t>
            </a:r>
            <a:r>
              <a:rPr sz="1500" spc="10" dirty="0">
                <a:solidFill>
                  <a:srgbClr val="36454F"/>
                </a:solidFill>
                <a:latin typeface="DejaVu Sans"/>
                <a:cs typeface="DejaVu Sans"/>
              </a:rPr>
              <a:t> </a:t>
            </a:r>
            <a:r>
              <a:rPr sz="1500" dirty="0">
                <a:solidFill>
                  <a:srgbClr val="36454F"/>
                </a:solidFill>
                <a:latin typeface="DejaVu Sans"/>
                <a:cs typeface="DejaVu Sans"/>
              </a:rPr>
              <a:t>font bukan</a:t>
            </a:r>
            <a:r>
              <a:rPr sz="1500" spc="10" dirty="0">
                <a:solidFill>
                  <a:srgbClr val="36454F"/>
                </a:solidFill>
                <a:latin typeface="DejaVu Sans"/>
                <a:cs typeface="DejaVu Sans"/>
              </a:rPr>
              <a:t> </a:t>
            </a:r>
            <a:r>
              <a:rPr sz="1500" dirty="0">
                <a:solidFill>
                  <a:srgbClr val="36454F"/>
                </a:solidFill>
                <a:latin typeface="DejaVu Sans"/>
                <a:cs typeface="DejaVu Sans"/>
              </a:rPr>
              <a:t>sekadar estetika, tapi alat psikologis</a:t>
            </a:r>
            <a:r>
              <a:rPr sz="1500" spc="10" dirty="0">
                <a:solidFill>
                  <a:srgbClr val="36454F"/>
                </a:solidFill>
                <a:latin typeface="DejaVu Sans"/>
                <a:cs typeface="DejaVu Sans"/>
              </a:rPr>
              <a:t> </a:t>
            </a:r>
            <a:r>
              <a:rPr sz="1500" dirty="0">
                <a:solidFill>
                  <a:srgbClr val="36454F"/>
                </a:solidFill>
                <a:latin typeface="DejaVu Sans"/>
                <a:cs typeface="DejaVu Sans"/>
              </a:rPr>
              <a:t>kuat</a:t>
            </a:r>
            <a:r>
              <a:rPr sz="1500" spc="17" dirty="0">
                <a:solidFill>
                  <a:srgbClr val="36454F"/>
                </a:solidFill>
                <a:latin typeface="DejaVu Sans"/>
                <a:cs typeface="DejaVu Sans"/>
              </a:rPr>
              <a:t> </a:t>
            </a:r>
            <a:r>
              <a:rPr sz="1500" dirty="0">
                <a:solidFill>
                  <a:srgbClr val="36454F"/>
                </a:solidFill>
                <a:latin typeface="DejaVu Sans"/>
                <a:cs typeface="DejaVu Sans"/>
              </a:rPr>
              <a:t>yang membentuk persepsi audiens</a:t>
            </a:r>
          </a:p>
          <a:p>
            <a:pPr marL="2924621" marR="0">
              <a:lnSpc>
                <a:spcPts val="1760"/>
              </a:lnSpc>
              <a:spcBef>
                <a:spcPts val="639"/>
              </a:spcBef>
              <a:spcAft>
                <a:spcPts val="0"/>
              </a:spcAft>
            </a:pPr>
            <a:r>
              <a:rPr sz="1500" dirty="0">
                <a:solidFill>
                  <a:srgbClr val="36454F"/>
                </a:solidFill>
                <a:latin typeface="DejaVu Sans"/>
                <a:cs typeface="DejaVu Sans"/>
              </a:rPr>
              <a:t>dan memengaruhi keputusan</a:t>
            </a:r>
            <a:r>
              <a:rPr sz="1500" spc="10" dirty="0">
                <a:solidFill>
                  <a:srgbClr val="36454F"/>
                </a:solidFill>
                <a:latin typeface="DejaVu Sans"/>
                <a:cs typeface="DejaVu Sans"/>
              </a:rPr>
              <a:t> </a:t>
            </a:r>
            <a:r>
              <a:rPr sz="1500" dirty="0">
                <a:solidFill>
                  <a:srgbClr val="36454F"/>
                </a:solidFill>
                <a:latin typeface="DejaVu Sans"/>
                <a:cs typeface="DejaVu Sans"/>
              </a:rPr>
              <a:t>mereka."</a:t>
            </a:r>
          </a:p>
        </p:txBody>
      </p:sp>
      <p:sp>
        <p:nvSpPr>
          <p:cNvPr id="29" name="object 29"/>
          <p:cNvSpPr txBox="1"/>
          <p:nvPr/>
        </p:nvSpPr>
        <p:spPr>
          <a:xfrm>
            <a:off x="9238653" y="7986439"/>
            <a:ext cx="2679069" cy="18711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1173"/>
              </a:lnSpc>
              <a:spcBef>
                <a:spcPts val="0"/>
              </a:spcBef>
              <a:spcAft>
                <a:spcPts val="0"/>
              </a:spcAft>
            </a:pPr>
            <a:r>
              <a:rPr sz="1000" dirty="0">
                <a:solidFill>
                  <a:srgbClr val="9CA3AF"/>
                </a:solidFill>
                <a:latin typeface="DejaVu Sans"/>
                <a:cs typeface="DejaVu Sans"/>
              </a:rPr>
              <a:t>Sumber: The Psychology of </a:t>
            </a:r>
            <a:r>
              <a:rPr sz="1000" spc="-12" dirty="0">
                <a:solidFill>
                  <a:srgbClr val="9CA3AF"/>
                </a:solidFill>
                <a:latin typeface="DejaVu Sans"/>
                <a:cs typeface="DejaVu Sans"/>
              </a:rPr>
              <a:t>Typography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1"/>
          <p:cNvSpPr/>
          <p:nvPr/>
        </p:nvSpPr>
        <p:spPr>
          <a:xfrm>
            <a:off x="0" y="0"/>
            <a:ext cx="12191999" cy="792213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731341" y="369749"/>
            <a:ext cx="10881707" cy="63417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4693"/>
              </a:lnSpc>
              <a:spcBef>
                <a:spcPts val="0"/>
              </a:spcBef>
              <a:spcAft>
                <a:spcPts val="0"/>
              </a:spcAft>
            </a:pPr>
            <a:r>
              <a:rPr sz="4050" b="1" spc="-18" dirty="0">
                <a:solidFill>
                  <a:srgbClr val="36454F"/>
                </a:solidFill>
                <a:latin typeface="DejaVu Sans"/>
                <a:cs typeface="DejaVu Sans"/>
              </a:rPr>
              <a:t>Kesimpulan:</a:t>
            </a:r>
            <a:r>
              <a:rPr sz="4050" b="1" dirty="0">
                <a:solidFill>
                  <a:srgbClr val="36454F"/>
                </a:solidFill>
                <a:latin typeface="DejaVu Sans"/>
                <a:cs typeface="DejaVu Sans"/>
              </a:rPr>
              <a:t> </a:t>
            </a:r>
            <a:r>
              <a:rPr sz="4050" b="1" spc="-23" dirty="0">
                <a:solidFill>
                  <a:srgbClr val="36454F"/>
                </a:solidFill>
                <a:latin typeface="DejaVu Sans"/>
                <a:cs typeface="DejaVu Sans"/>
              </a:rPr>
              <a:t>Kekuatan</a:t>
            </a:r>
            <a:r>
              <a:rPr sz="4050" b="1" dirty="0">
                <a:solidFill>
                  <a:srgbClr val="36454F"/>
                </a:solidFill>
                <a:latin typeface="DejaVu Sans"/>
                <a:cs typeface="DejaVu Sans"/>
              </a:rPr>
              <a:t> </a:t>
            </a:r>
            <a:r>
              <a:rPr sz="4050" b="1" spc="-12" dirty="0">
                <a:solidFill>
                  <a:srgbClr val="36454F"/>
                </a:solidFill>
                <a:latin typeface="DejaVu Sans"/>
                <a:cs typeface="DejaVu Sans"/>
              </a:rPr>
              <a:t>Pesan</a:t>
            </a:r>
            <a:r>
              <a:rPr sz="4050" b="1" dirty="0">
                <a:solidFill>
                  <a:srgbClr val="36454F"/>
                </a:solidFill>
                <a:latin typeface="DejaVu Sans"/>
                <a:cs typeface="DejaVu Sans"/>
              </a:rPr>
              <a:t> </a:t>
            </a:r>
            <a:r>
              <a:rPr sz="4050" b="1" spc="-12" dirty="0">
                <a:solidFill>
                  <a:srgbClr val="4A8C8C"/>
                </a:solidFill>
                <a:latin typeface="DejaVu Sans"/>
                <a:cs typeface="DejaVu Sans"/>
              </a:rPr>
              <a:t>di</a:t>
            </a:r>
            <a:r>
              <a:rPr sz="4050" b="1" dirty="0">
                <a:solidFill>
                  <a:srgbClr val="4A8C8C"/>
                </a:solidFill>
                <a:latin typeface="DejaVu Sans"/>
                <a:cs typeface="DejaVu Sans"/>
              </a:rPr>
              <a:t> </a:t>
            </a:r>
            <a:r>
              <a:rPr sz="4050" b="1" spc="-10" dirty="0">
                <a:solidFill>
                  <a:srgbClr val="4A8C8C"/>
                </a:solidFill>
                <a:latin typeface="DejaVu Sans"/>
                <a:cs typeface="DejaVu Sans"/>
              </a:rPr>
              <a:t>Balik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4266455" y="874574"/>
            <a:ext cx="3811467" cy="63417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4693"/>
              </a:lnSpc>
              <a:spcBef>
                <a:spcPts val="0"/>
              </a:spcBef>
              <a:spcAft>
                <a:spcPts val="0"/>
              </a:spcAft>
            </a:pPr>
            <a:r>
              <a:rPr sz="4050" b="1" spc="-10" dirty="0">
                <a:solidFill>
                  <a:srgbClr val="4A8C8C"/>
                </a:solidFill>
                <a:latin typeface="DejaVu Sans"/>
                <a:cs typeface="DejaVu Sans"/>
              </a:rPr>
              <a:t>Setiap</a:t>
            </a:r>
            <a:r>
              <a:rPr sz="4050" b="1" dirty="0">
                <a:solidFill>
                  <a:srgbClr val="4A8C8C"/>
                </a:solidFill>
                <a:latin typeface="DejaVu Sans"/>
                <a:cs typeface="DejaVu Sans"/>
              </a:rPr>
              <a:t> </a:t>
            </a:r>
            <a:r>
              <a:rPr sz="4050" b="1" spc="-12" dirty="0">
                <a:solidFill>
                  <a:srgbClr val="4A8C8C"/>
                </a:solidFill>
                <a:latin typeface="DejaVu Sans"/>
                <a:cs typeface="DejaVu Sans"/>
              </a:rPr>
              <a:t>Huruf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1276945" y="3831381"/>
            <a:ext cx="1679135" cy="18711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1173"/>
              </a:lnSpc>
              <a:spcBef>
                <a:spcPts val="0"/>
              </a:spcBef>
              <a:spcAft>
                <a:spcPts val="0"/>
              </a:spcAft>
            </a:pPr>
            <a:r>
              <a:rPr sz="1000" b="1" dirty="0">
                <a:solidFill>
                  <a:srgbClr val="374151"/>
                </a:solidFill>
                <a:latin typeface="DejaVu Sans"/>
                <a:cs typeface="DejaVu Sans"/>
              </a:rPr>
              <a:t>Cerita &amp;</a:t>
            </a:r>
            <a:r>
              <a:rPr sz="1000" b="1" spc="10" dirty="0">
                <a:solidFill>
                  <a:srgbClr val="374151"/>
                </a:solidFill>
                <a:latin typeface="DejaVu Sans"/>
                <a:cs typeface="DejaVu Sans"/>
              </a:rPr>
              <a:t> </a:t>
            </a:r>
            <a:r>
              <a:rPr sz="1000" b="1" dirty="0">
                <a:solidFill>
                  <a:srgbClr val="374151"/>
                </a:solidFill>
                <a:latin typeface="DejaVu Sans"/>
                <a:cs typeface="DejaVu Sans"/>
              </a:rPr>
              <a:t>Filosoﬁ Unik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5141713" y="3831381"/>
            <a:ext cx="1508638" cy="18711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1173"/>
              </a:lnSpc>
              <a:spcBef>
                <a:spcPts val="0"/>
              </a:spcBef>
              <a:spcAft>
                <a:spcPts val="0"/>
              </a:spcAft>
            </a:pPr>
            <a:r>
              <a:rPr sz="1000" b="1" dirty="0">
                <a:solidFill>
                  <a:srgbClr val="374151"/>
                </a:solidFill>
                <a:latin typeface="DejaVu Sans"/>
                <a:cs typeface="DejaVu Sans"/>
              </a:rPr>
              <a:t>Komunikasi Efektif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9006630" y="3831381"/>
            <a:ext cx="1400330" cy="18711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1173"/>
              </a:lnSpc>
              <a:spcBef>
                <a:spcPts val="0"/>
              </a:spcBef>
              <a:spcAft>
                <a:spcPts val="0"/>
              </a:spcAft>
            </a:pPr>
            <a:r>
              <a:rPr sz="1000" b="1" dirty="0">
                <a:solidFill>
                  <a:srgbClr val="374151"/>
                </a:solidFill>
                <a:latin typeface="DejaVu Sans"/>
                <a:cs typeface="DejaVu Sans"/>
              </a:rPr>
              <a:t>Persepsi &amp;</a:t>
            </a:r>
            <a:r>
              <a:rPr sz="1000" b="1" spc="10" dirty="0">
                <a:solidFill>
                  <a:srgbClr val="374151"/>
                </a:solidFill>
                <a:latin typeface="DejaVu Sans"/>
                <a:cs typeface="DejaVu Sans"/>
              </a:rPr>
              <a:t> </a:t>
            </a:r>
            <a:r>
              <a:rPr sz="1000" b="1" dirty="0">
                <a:solidFill>
                  <a:srgbClr val="374151"/>
                </a:solidFill>
                <a:latin typeface="DejaVu Sans"/>
                <a:cs typeface="DejaVu Sans"/>
              </a:rPr>
              <a:t>Emosi</a:t>
            </a:r>
          </a:p>
        </p:txBody>
      </p:sp>
      <p:sp>
        <p:nvSpPr>
          <p:cNvPr id="8" name="object 8"/>
          <p:cNvSpPr txBox="1"/>
          <p:nvPr/>
        </p:nvSpPr>
        <p:spPr>
          <a:xfrm>
            <a:off x="639960" y="4286317"/>
            <a:ext cx="3053797" cy="55690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1760"/>
              </a:lnSpc>
              <a:spcBef>
                <a:spcPts val="0"/>
              </a:spcBef>
              <a:spcAft>
                <a:spcPts val="0"/>
              </a:spcAft>
            </a:pPr>
            <a:r>
              <a:rPr sz="1500" b="1" dirty="0">
                <a:solidFill>
                  <a:srgbClr val="36454F"/>
                </a:solidFill>
                <a:latin typeface="DejaVu Sans"/>
                <a:cs typeface="DejaVu Sans"/>
              </a:rPr>
              <a:t>Setiap rupa huruf memiliki</a:t>
            </a:r>
          </a:p>
          <a:p>
            <a:pPr marL="0" marR="0">
              <a:lnSpc>
                <a:spcPts val="1760"/>
              </a:lnSpc>
              <a:spcBef>
                <a:spcPts val="514"/>
              </a:spcBef>
              <a:spcAft>
                <a:spcPts val="0"/>
              </a:spcAft>
            </a:pPr>
            <a:r>
              <a:rPr sz="1500" b="1" dirty="0">
                <a:solidFill>
                  <a:srgbClr val="36454F"/>
                </a:solidFill>
                <a:latin typeface="DejaVu Sans"/>
                <a:cs typeface="DejaVu Sans"/>
              </a:rPr>
              <a:t>karakter dan sejarah.</a:t>
            </a:r>
          </a:p>
        </p:txBody>
      </p:sp>
      <p:sp>
        <p:nvSpPr>
          <p:cNvPr id="9" name="object 9"/>
          <p:cNvSpPr txBox="1"/>
          <p:nvPr/>
        </p:nvSpPr>
        <p:spPr>
          <a:xfrm>
            <a:off x="4504729" y="4286317"/>
            <a:ext cx="3021844" cy="86170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1760"/>
              </a:lnSpc>
              <a:spcBef>
                <a:spcPts val="0"/>
              </a:spcBef>
              <a:spcAft>
                <a:spcPts val="0"/>
              </a:spcAft>
            </a:pPr>
            <a:r>
              <a:rPr sz="1500" b="1" spc="10" dirty="0">
                <a:solidFill>
                  <a:srgbClr val="36454F"/>
                </a:solidFill>
                <a:latin typeface="DejaVu Sans"/>
                <a:cs typeface="DejaVu Sans"/>
              </a:rPr>
              <a:t>Memahami</a:t>
            </a:r>
            <a:r>
              <a:rPr sz="1500" b="1" dirty="0">
                <a:solidFill>
                  <a:srgbClr val="36454F"/>
                </a:solidFill>
                <a:latin typeface="DejaVu Sans"/>
                <a:cs typeface="DejaVu Sans"/>
              </a:rPr>
              <a:t> font esensial</a:t>
            </a:r>
          </a:p>
          <a:p>
            <a:pPr marL="0" marR="0">
              <a:lnSpc>
                <a:spcPts val="1760"/>
              </a:lnSpc>
              <a:spcBef>
                <a:spcPts val="514"/>
              </a:spcBef>
              <a:spcAft>
                <a:spcPts val="0"/>
              </a:spcAft>
            </a:pPr>
            <a:r>
              <a:rPr sz="1500" b="1" dirty="0">
                <a:solidFill>
                  <a:srgbClr val="36454F"/>
                </a:solidFill>
                <a:latin typeface="DejaVu Sans"/>
                <a:cs typeface="DejaVu Sans"/>
              </a:rPr>
              <a:t>untuk penyampaian pesan</a:t>
            </a:r>
          </a:p>
          <a:p>
            <a:pPr marL="0" marR="0">
              <a:lnSpc>
                <a:spcPts val="1760"/>
              </a:lnSpc>
              <a:spcBef>
                <a:spcPts val="639"/>
              </a:spcBef>
              <a:spcAft>
                <a:spcPts val="0"/>
              </a:spcAft>
            </a:pPr>
            <a:r>
              <a:rPr sz="1500" b="1" dirty="0">
                <a:solidFill>
                  <a:srgbClr val="36454F"/>
                </a:solidFill>
                <a:latin typeface="DejaVu Sans"/>
                <a:cs typeface="DejaVu Sans"/>
              </a:rPr>
              <a:t>yang kuat.</a:t>
            </a:r>
          </a:p>
        </p:txBody>
      </p:sp>
      <p:sp>
        <p:nvSpPr>
          <p:cNvPr id="10" name="object 10"/>
          <p:cNvSpPr txBox="1"/>
          <p:nvPr/>
        </p:nvSpPr>
        <p:spPr>
          <a:xfrm>
            <a:off x="8369646" y="4286317"/>
            <a:ext cx="2761797" cy="55690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1760"/>
              </a:lnSpc>
              <a:spcBef>
                <a:spcPts val="0"/>
              </a:spcBef>
              <a:spcAft>
                <a:spcPts val="0"/>
              </a:spcAft>
            </a:pPr>
            <a:r>
              <a:rPr sz="1500" b="1" dirty="0">
                <a:solidFill>
                  <a:srgbClr val="36454F"/>
                </a:solidFill>
                <a:latin typeface="DejaVu Sans"/>
                <a:cs typeface="DejaVu Sans"/>
              </a:rPr>
              <a:t>Tipograﬁ adalah bahasa</a:t>
            </a:r>
          </a:p>
          <a:p>
            <a:pPr marL="0" marR="0">
              <a:lnSpc>
                <a:spcPts val="1760"/>
              </a:lnSpc>
              <a:spcBef>
                <a:spcPts val="514"/>
              </a:spcBef>
              <a:spcAft>
                <a:spcPts val="0"/>
              </a:spcAft>
            </a:pPr>
            <a:r>
              <a:rPr sz="1500" b="1" dirty="0">
                <a:solidFill>
                  <a:srgbClr val="36454F"/>
                </a:solidFill>
                <a:latin typeface="DejaVu Sans"/>
                <a:cs typeface="DejaVu Sans"/>
              </a:rPr>
              <a:t>visual yang kuat,</a:t>
            </a:r>
          </a:p>
        </p:txBody>
      </p:sp>
      <p:sp>
        <p:nvSpPr>
          <p:cNvPr id="11" name="object 11"/>
          <p:cNvSpPr txBox="1"/>
          <p:nvPr/>
        </p:nvSpPr>
        <p:spPr>
          <a:xfrm>
            <a:off x="8369646" y="4886392"/>
            <a:ext cx="2793938" cy="26162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1760"/>
              </a:lnSpc>
              <a:spcBef>
                <a:spcPts val="0"/>
              </a:spcBef>
              <a:spcAft>
                <a:spcPts val="0"/>
              </a:spcAft>
            </a:pPr>
            <a:r>
              <a:rPr sz="1500" b="1" dirty="0">
                <a:solidFill>
                  <a:srgbClr val="36454F"/>
                </a:solidFill>
                <a:latin typeface="DejaVu Sans"/>
                <a:cs typeface="DejaVu Sans"/>
              </a:rPr>
              <a:t>membentuk pandangan.</a:t>
            </a:r>
          </a:p>
        </p:txBody>
      </p:sp>
      <p:sp>
        <p:nvSpPr>
          <p:cNvPr id="12" name="object 12"/>
          <p:cNvSpPr txBox="1"/>
          <p:nvPr/>
        </p:nvSpPr>
        <p:spPr>
          <a:xfrm>
            <a:off x="639960" y="4954576"/>
            <a:ext cx="2807225" cy="42150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1368"/>
              </a:lnSpc>
              <a:spcBef>
                <a:spcPts val="0"/>
              </a:spcBef>
              <a:spcAft>
                <a:spcPts val="0"/>
              </a:spcAft>
            </a:pPr>
            <a:r>
              <a:rPr sz="1200" spc="-18" dirty="0">
                <a:solidFill>
                  <a:srgbClr val="4B5563"/>
                </a:solidFill>
                <a:latin typeface="DejaVu Sans"/>
                <a:cs typeface="DejaVu Sans"/>
              </a:rPr>
              <a:t>Membawa</a:t>
            </a:r>
            <a:r>
              <a:rPr sz="1200" dirty="0">
                <a:solidFill>
                  <a:srgbClr val="4B5563"/>
                </a:solidFill>
                <a:latin typeface="DejaVu Sans"/>
                <a:cs typeface="DejaVu Sans"/>
              </a:rPr>
              <a:t> </a:t>
            </a:r>
            <a:r>
              <a:rPr sz="1200" spc="-17" dirty="0">
                <a:solidFill>
                  <a:srgbClr val="4B5563"/>
                </a:solidFill>
                <a:latin typeface="DejaVu Sans"/>
                <a:cs typeface="DejaVu Sans"/>
              </a:rPr>
              <a:t>emosi</a:t>
            </a:r>
            <a:r>
              <a:rPr sz="1200" dirty="0">
                <a:solidFill>
                  <a:srgbClr val="4B5563"/>
                </a:solidFill>
                <a:latin typeface="DejaVu Sans"/>
                <a:cs typeface="DejaVu Sans"/>
              </a:rPr>
              <a:t> </a:t>
            </a:r>
            <a:r>
              <a:rPr sz="1200" spc="-15" dirty="0">
                <a:solidFill>
                  <a:srgbClr val="4B5563"/>
                </a:solidFill>
                <a:latin typeface="DejaVu Sans"/>
                <a:cs typeface="DejaVu Sans"/>
              </a:rPr>
              <a:t>dan</a:t>
            </a:r>
            <a:r>
              <a:rPr sz="1200" dirty="0">
                <a:solidFill>
                  <a:srgbClr val="4B5563"/>
                </a:solidFill>
                <a:latin typeface="DejaVu Sans"/>
                <a:cs typeface="DejaVu Sans"/>
              </a:rPr>
              <a:t> </a:t>
            </a:r>
            <a:r>
              <a:rPr sz="1200" spc="-12" dirty="0">
                <a:solidFill>
                  <a:srgbClr val="4B5563"/>
                </a:solidFill>
                <a:latin typeface="DejaVu Sans"/>
                <a:cs typeface="DejaVu Sans"/>
              </a:rPr>
              <a:t>asosiasi</a:t>
            </a:r>
            <a:r>
              <a:rPr sz="1200" dirty="0">
                <a:solidFill>
                  <a:srgbClr val="4B5563"/>
                </a:solidFill>
                <a:latin typeface="DejaVu Sans"/>
                <a:cs typeface="DejaVu Sans"/>
              </a:rPr>
              <a:t> </a:t>
            </a:r>
            <a:r>
              <a:rPr sz="1200" spc="-15" dirty="0">
                <a:solidFill>
                  <a:srgbClr val="4B5563"/>
                </a:solidFill>
                <a:latin typeface="DejaVu Sans"/>
                <a:cs typeface="DejaVu Sans"/>
              </a:rPr>
              <a:t>yang</a:t>
            </a:r>
          </a:p>
          <a:p>
            <a:pPr marL="0" marR="0">
              <a:lnSpc>
                <a:spcPts val="1368"/>
              </a:lnSpc>
              <a:spcBef>
                <a:spcPts val="231"/>
              </a:spcBef>
              <a:spcAft>
                <a:spcPts val="0"/>
              </a:spcAft>
            </a:pPr>
            <a:r>
              <a:rPr sz="1200" spc="-15" dirty="0">
                <a:solidFill>
                  <a:srgbClr val="4B5563"/>
                </a:solidFill>
                <a:latin typeface="DejaVu Sans"/>
                <a:cs typeface="DejaVu Sans"/>
              </a:rPr>
              <a:t>berbeda,</a:t>
            </a:r>
            <a:r>
              <a:rPr sz="1200" dirty="0">
                <a:solidFill>
                  <a:srgbClr val="4B5563"/>
                </a:solidFill>
                <a:latin typeface="DejaVu Sans"/>
                <a:cs typeface="DejaVu Sans"/>
              </a:rPr>
              <a:t> </a:t>
            </a:r>
            <a:r>
              <a:rPr sz="1200" spc="-17" dirty="0">
                <a:solidFill>
                  <a:srgbClr val="4B5563"/>
                </a:solidFill>
                <a:latin typeface="DejaVu Sans"/>
                <a:cs typeface="DejaVu Sans"/>
              </a:rPr>
              <a:t>membentuk</a:t>
            </a:r>
            <a:r>
              <a:rPr sz="1200" dirty="0">
                <a:solidFill>
                  <a:srgbClr val="4B5563"/>
                </a:solidFill>
                <a:latin typeface="DejaVu Sans"/>
                <a:cs typeface="DejaVu Sans"/>
              </a:rPr>
              <a:t> </a:t>
            </a:r>
            <a:r>
              <a:rPr sz="1200" spc="-14" dirty="0">
                <a:solidFill>
                  <a:srgbClr val="4B5563"/>
                </a:solidFill>
                <a:latin typeface="DejaVu Sans"/>
                <a:cs typeface="DejaVu Sans"/>
              </a:rPr>
              <a:t>narasi</a:t>
            </a:r>
            <a:r>
              <a:rPr sz="1200" dirty="0">
                <a:solidFill>
                  <a:srgbClr val="4B5563"/>
                </a:solidFill>
                <a:latin typeface="DejaVu Sans"/>
                <a:cs typeface="DejaVu Sans"/>
              </a:rPr>
              <a:t> </a:t>
            </a:r>
            <a:r>
              <a:rPr sz="1200" spc="-11" dirty="0">
                <a:solidFill>
                  <a:srgbClr val="4B5563"/>
                </a:solidFill>
                <a:latin typeface="DejaVu Sans"/>
                <a:cs typeface="DejaVu Sans"/>
              </a:rPr>
              <a:t>visual.</a:t>
            </a:r>
          </a:p>
        </p:txBody>
      </p:sp>
      <p:sp>
        <p:nvSpPr>
          <p:cNvPr id="13" name="object 13"/>
          <p:cNvSpPr txBox="1"/>
          <p:nvPr/>
        </p:nvSpPr>
        <p:spPr>
          <a:xfrm>
            <a:off x="4504729" y="5249851"/>
            <a:ext cx="2668446" cy="42150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1368"/>
              </a:lnSpc>
              <a:spcBef>
                <a:spcPts val="0"/>
              </a:spcBef>
              <a:spcAft>
                <a:spcPts val="0"/>
              </a:spcAft>
            </a:pPr>
            <a:r>
              <a:rPr sz="1200" spc="-17" dirty="0">
                <a:solidFill>
                  <a:srgbClr val="4B5563"/>
                </a:solidFill>
                <a:latin typeface="DejaVu Sans"/>
                <a:cs typeface="DejaVu Sans"/>
              </a:rPr>
              <a:t>Membangun</a:t>
            </a:r>
            <a:r>
              <a:rPr sz="1200" dirty="0">
                <a:solidFill>
                  <a:srgbClr val="4B5563"/>
                </a:solidFill>
                <a:latin typeface="DejaVu Sans"/>
                <a:cs typeface="DejaVu Sans"/>
              </a:rPr>
              <a:t> </a:t>
            </a:r>
            <a:r>
              <a:rPr sz="1200" spc="-11" dirty="0">
                <a:solidFill>
                  <a:srgbClr val="4B5563"/>
                </a:solidFill>
                <a:latin typeface="DejaVu Sans"/>
                <a:cs typeface="DejaVu Sans"/>
              </a:rPr>
              <a:t>identitas</a:t>
            </a:r>
            <a:r>
              <a:rPr sz="1200" dirty="0">
                <a:solidFill>
                  <a:srgbClr val="4B5563"/>
                </a:solidFill>
                <a:latin typeface="DejaVu Sans"/>
                <a:cs typeface="DejaVu Sans"/>
              </a:rPr>
              <a:t> </a:t>
            </a:r>
            <a:r>
              <a:rPr sz="1200" spc="-23" dirty="0">
                <a:solidFill>
                  <a:srgbClr val="4B5563"/>
                </a:solidFill>
                <a:latin typeface="DejaVu Sans"/>
                <a:cs typeface="DejaVu Sans"/>
              </a:rPr>
              <a:t>merek</a:t>
            </a:r>
            <a:r>
              <a:rPr sz="1200" dirty="0">
                <a:solidFill>
                  <a:srgbClr val="4B5563"/>
                </a:solidFill>
                <a:latin typeface="DejaVu Sans"/>
                <a:cs typeface="DejaVu Sans"/>
              </a:rPr>
              <a:t> </a:t>
            </a:r>
            <a:r>
              <a:rPr sz="1200" spc="-15" dirty="0">
                <a:solidFill>
                  <a:srgbClr val="4B5563"/>
                </a:solidFill>
                <a:latin typeface="DejaVu Sans"/>
                <a:cs typeface="DejaVu Sans"/>
              </a:rPr>
              <a:t>dan</a:t>
            </a:r>
          </a:p>
          <a:p>
            <a:pPr marL="0" marR="0">
              <a:lnSpc>
                <a:spcPts val="1368"/>
              </a:lnSpc>
              <a:spcBef>
                <a:spcPts val="231"/>
              </a:spcBef>
              <a:spcAft>
                <a:spcPts val="0"/>
              </a:spcAft>
            </a:pPr>
            <a:r>
              <a:rPr sz="1200" spc="-15" dirty="0">
                <a:solidFill>
                  <a:srgbClr val="4B5563"/>
                </a:solidFill>
                <a:latin typeface="DejaVu Sans"/>
                <a:cs typeface="DejaVu Sans"/>
              </a:rPr>
              <a:t>mempengaruhi</a:t>
            </a:r>
            <a:r>
              <a:rPr sz="1200" dirty="0">
                <a:solidFill>
                  <a:srgbClr val="4B5563"/>
                </a:solidFill>
                <a:latin typeface="DejaVu Sans"/>
                <a:cs typeface="DejaVu Sans"/>
              </a:rPr>
              <a:t> </a:t>
            </a:r>
            <a:r>
              <a:rPr sz="1200" spc="-11" dirty="0">
                <a:solidFill>
                  <a:srgbClr val="4B5563"/>
                </a:solidFill>
                <a:latin typeface="DejaVu Sans"/>
                <a:cs typeface="DejaVu Sans"/>
              </a:rPr>
              <a:t>interaksi</a:t>
            </a:r>
            <a:r>
              <a:rPr sz="1200" dirty="0">
                <a:solidFill>
                  <a:srgbClr val="4B5563"/>
                </a:solidFill>
                <a:latin typeface="DejaVu Sans"/>
                <a:cs typeface="DejaVu Sans"/>
              </a:rPr>
              <a:t> </a:t>
            </a:r>
            <a:r>
              <a:rPr sz="1200" spc="-14" dirty="0">
                <a:solidFill>
                  <a:srgbClr val="4B5563"/>
                </a:solidFill>
                <a:latin typeface="DejaVu Sans"/>
                <a:cs typeface="DejaVu Sans"/>
              </a:rPr>
              <a:t>audiens.</a:t>
            </a:r>
          </a:p>
        </p:txBody>
      </p:sp>
      <p:sp>
        <p:nvSpPr>
          <p:cNvPr id="14" name="object 14"/>
          <p:cNvSpPr txBox="1"/>
          <p:nvPr/>
        </p:nvSpPr>
        <p:spPr>
          <a:xfrm>
            <a:off x="8369646" y="5249851"/>
            <a:ext cx="3215487" cy="64057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1368"/>
              </a:lnSpc>
              <a:spcBef>
                <a:spcPts val="0"/>
              </a:spcBef>
              <a:spcAft>
                <a:spcPts val="0"/>
              </a:spcAft>
            </a:pPr>
            <a:r>
              <a:rPr sz="1200" spc="-14" dirty="0">
                <a:solidFill>
                  <a:srgbClr val="4B5563"/>
                </a:solidFill>
                <a:latin typeface="DejaVu Sans"/>
                <a:cs typeface="DejaVu Sans"/>
              </a:rPr>
              <a:t>Secara</a:t>
            </a:r>
            <a:r>
              <a:rPr sz="1200" dirty="0">
                <a:solidFill>
                  <a:srgbClr val="4B5563"/>
                </a:solidFill>
                <a:latin typeface="DejaVu Sans"/>
                <a:cs typeface="DejaVu Sans"/>
              </a:rPr>
              <a:t> </a:t>
            </a:r>
            <a:r>
              <a:rPr sz="1200" spc="-12" dirty="0">
                <a:solidFill>
                  <a:srgbClr val="4B5563"/>
                </a:solidFill>
                <a:latin typeface="DejaVu Sans"/>
                <a:cs typeface="DejaVu Sans"/>
              </a:rPr>
              <a:t>halus</a:t>
            </a:r>
            <a:r>
              <a:rPr sz="1200" dirty="0">
                <a:solidFill>
                  <a:srgbClr val="4B5563"/>
                </a:solidFill>
                <a:latin typeface="DejaVu Sans"/>
                <a:cs typeface="DejaVu Sans"/>
              </a:rPr>
              <a:t> </a:t>
            </a:r>
            <a:r>
              <a:rPr sz="1200" spc="-17" dirty="0">
                <a:solidFill>
                  <a:srgbClr val="4B5563"/>
                </a:solidFill>
                <a:latin typeface="DejaVu Sans"/>
                <a:cs typeface="DejaVu Sans"/>
              </a:rPr>
              <a:t>memengaruhi</a:t>
            </a:r>
            <a:r>
              <a:rPr sz="1200" dirty="0">
                <a:solidFill>
                  <a:srgbClr val="4B5563"/>
                </a:solidFill>
                <a:latin typeface="DejaVu Sans"/>
                <a:cs typeface="DejaVu Sans"/>
              </a:rPr>
              <a:t> </a:t>
            </a:r>
            <a:r>
              <a:rPr sz="1200" spc="-12" dirty="0">
                <a:solidFill>
                  <a:srgbClr val="4B5563"/>
                </a:solidFill>
                <a:latin typeface="DejaVu Sans"/>
                <a:cs typeface="DejaVu Sans"/>
              </a:rPr>
              <a:t>cara</a:t>
            </a:r>
            <a:r>
              <a:rPr sz="1200" spc="-10" dirty="0">
                <a:solidFill>
                  <a:srgbClr val="4B5563"/>
                </a:solidFill>
                <a:latin typeface="DejaVu Sans"/>
                <a:cs typeface="DejaVu Sans"/>
              </a:rPr>
              <a:t> </a:t>
            </a:r>
            <a:r>
              <a:rPr sz="1200" spc="-14" dirty="0">
                <a:solidFill>
                  <a:srgbClr val="4B5563"/>
                </a:solidFill>
                <a:latin typeface="DejaVu Sans"/>
                <a:cs typeface="DejaVu Sans"/>
              </a:rPr>
              <a:t>audiens</a:t>
            </a:r>
          </a:p>
          <a:p>
            <a:pPr marL="0" marR="0">
              <a:lnSpc>
                <a:spcPts val="1368"/>
              </a:lnSpc>
              <a:spcBef>
                <a:spcPts val="231"/>
              </a:spcBef>
              <a:spcAft>
                <a:spcPts val="0"/>
              </a:spcAft>
            </a:pPr>
            <a:r>
              <a:rPr sz="1200" spc="-15" dirty="0">
                <a:solidFill>
                  <a:srgbClr val="4B5563"/>
                </a:solidFill>
                <a:latin typeface="DejaVu Sans"/>
                <a:cs typeface="DejaVu Sans"/>
              </a:rPr>
              <a:t>merasa,</a:t>
            </a:r>
            <a:r>
              <a:rPr sz="1200" dirty="0">
                <a:solidFill>
                  <a:srgbClr val="4B5563"/>
                </a:solidFill>
                <a:latin typeface="DejaVu Sans"/>
                <a:cs typeface="DejaVu Sans"/>
              </a:rPr>
              <a:t> </a:t>
            </a:r>
            <a:r>
              <a:rPr sz="1200" spc="-11" dirty="0">
                <a:solidFill>
                  <a:srgbClr val="4B5563"/>
                </a:solidFill>
                <a:latin typeface="DejaVu Sans"/>
                <a:cs typeface="DejaVu Sans"/>
              </a:rPr>
              <a:t>berpikir,</a:t>
            </a:r>
            <a:r>
              <a:rPr sz="1200" dirty="0">
                <a:solidFill>
                  <a:srgbClr val="4B5563"/>
                </a:solidFill>
                <a:latin typeface="DejaVu Sans"/>
                <a:cs typeface="DejaVu Sans"/>
              </a:rPr>
              <a:t> </a:t>
            </a:r>
            <a:r>
              <a:rPr sz="1200" spc="-15" dirty="0">
                <a:solidFill>
                  <a:srgbClr val="4B5563"/>
                </a:solidFill>
                <a:latin typeface="DejaVu Sans"/>
                <a:cs typeface="DejaVu Sans"/>
              </a:rPr>
              <a:t>dan</a:t>
            </a:r>
            <a:r>
              <a:rPr sz="1200" dirty="0">
                <a:solidFill>
                  <a:srgbClr val="4B5563"/>
                </a:solidFill>
                <a:latin typeface="DejaVu Sans"/>
                <a:cs typeface="DejaVu Sans"/>
              </a:rPr>
              <a:t> </a:t>
            </a:r>
            <a:r>
              <a:rPr sz="1200" spc="-18" dirty="0">
                <a:solidFill>
                  <a:srgbClr val="4B5563"/>
                </a:solidFill>
                <a:latin typeface="DejaVu Sans"/>
                <a:cs typeface="DejaVu Sans"/>
              </a:rPr>
              <a:t>membuat</a:t>
            </a:r>
          </a:p>
          <a:p>
            <a:pPr marL="0" marR="0">
              <a:lnSpc>
                <a:spcPts val="1368"/>
              </a:lnSpc>
              <a:spcBef>
                <a:spcPts val="306"/>
              </a:spcBef>
              <a:spcAft>
                <a:spcPts val="0"/>
              </a:spcAft>
            </a:pPr>
            <a:r>
              <a:rPr sz="1200" spc="-18" dirty="0">
                <a:solidFill>
                  <a:srgbClr val="4B5563"/>
                </a:solidFill>
                <a:latin typeface="DejaVu Sans"/>
                <a:cs typeface="DejaVu Sans"/>
              </a:rPr>
              <a:t>keputusan.</a:t>
            </a:r>
          </a:p>
        </p:txBody>
      </p:sp>
      <p:sp>
        <p:nvSpPr>
          <p:cNvPr id="15" name="object 15"/>
          <p:cNvSpPr txBox="1"/>
          <p:nvPr/>
        </p:nvSpPr>
        <p:spPr>
          <a:xfrm>
            <a:off x="635347" y="6449247"/>
            <a:ext cx="7247321" cy="75114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1564"/>
              </a:lnSpc>
              <a:spcBef>
                <a:spcPts val="0"/>
              </a:spcBef>
              <a:spcAft>
                <a:spcPts val="0"/>
              </a:spcAft>
            </a:pPr>
            <a:r>
              <a:rPr sz="1350" dirty="0">
                <a:solidFill>
                  <a:srgbClr val="374151"/>
                </a:solidFill>
                <a:latin typeface="DejaVu Sans"/>
                <a:cs typeface="DejaVu Sans"/>
              </a:rPr>
              <a:t>"Pilihan font secara diam-diam berbicara </a:t>
            </a:r>
            <a:r>
              <a:rPr sz="1350" spc="-14" dirty="0">
                <a:solidFill>
                  <a:srgbClr val="374151"/>
                </a:solidFill>
                <a:latin typeface="DejaVu Sans"/>
                <a:cs typeface="DejaVu Sans"/>
              </a:rPr>
              <a:t>kepada</a:t>
            </a:r>
            <a:r>
              <a:rPr sz="1350" dirty="0">
                <a:solidFill>
                  <a:srgbClr val="374151"/>
                </a:solidFill>
                <a:latin typeface="DejaVu Sans"/>
                <a:cs typeface="DejaVu Sans"/>
              </a:rPr>
              <a:t> pelanggan Anda sebelum </a:t>
            </a:r>
            <a:r>
              <a:rPr sz="1350" spc="-15" dirty="0">
                <a:solidFill>
                  <a:srgbClr val="374151"/>
                </a:solidFill>
                <a:latin typeface="DejaVu Sans"/>
                <a:cs typeface="DejaVu Sans"/>
              </a:rPr>
              <a:t>mereka</a:t>
            </a:r>
          </a:p>
          <a:p>
            <a:pPr marL="0" marR="0">
              <a:lnSpc>
                <a:spcPts val="1564"/>
              </a:lnSpc>
              <a:spcBef>
                <a:spcPts val="410"/>
              </a:spcBef>
              <a:spcAft>
                <a:spcPts val="0"/>
              </a:spcAft>
            </a:pPr>
            <a:r>
              <a:rPr sz="1350" dirty="0">
                <a:solidFill>
                  <a:srgbClr val="374151"/>
                </a:solidFill>
                <a:latin typeface="DejaVu Sans"/>
                <a:cs typeface="DejaVu Sans"/>
              </a:rPr>
              <a:t>membaca </a:t>
            </a:r>
            <a:r>
              <a:rPr sz="1350" spc="-10" dirty="0">
                <a:solidFill>
                  <a:srgbClr val="374151"/>
                </a:solidFill>
                <a:latin typeface="DejaVu Sans"/>
                <a:cs typeface="DejaVu Sans"/>
              </a:rPr>
              <a:t>kata.</a:t>
            </a:r>
            <a:r>
              <a:rPr sz="1350" dirty="0">
                <a:solidFill>
                  <a:srgbClr val="374151"/>
                </a:solidFill>
                <a:latin typeface="DejaVu Sans"/>
                <a:cs typeface="DejaVu Sans"/>
              </a:rPr>
              <a:t> Dan </a:t>
            </a:r>
            <a:r>
              <a:rPr sz="1350" spc="-10" dirty="0">
                <a:solidFill>
                  <a:srgbClr val="374151"/>
                </a:solidFill>
                <a:latin typeface="DejaVu Sans"/>
                <a:cs typeface="DejaVu Sans"/>
              </a:rPr>
              <a:t>percakapan</a:t>
            </a:r>
            <a:r>
              <a:rPr sz="1350" dirty="0">
                <a:solidFill>
                  <a:srgbClr val="374151"/>
                </a:solidFill>
                <a:latin typeface="DejaVu Sans"/>
                <a:cs typeface="DejaVu Sans"/>
              </a:rPr>
              <a:t> rahasia itu membangun </a:t>
            </a:r>
            <a:r>
              <a:rPr sz="1350" spc="-11" dirty="0">
                <a:solidFill>
                  <a:srgbClr val="374151"/>
                </a:solidFill>
                <a:latin typeface="DejaVu Sans"/>
                <a:cs typeface="DejaVu Sans"/>
              </a:rPr>
              <a:t>kepercayaan</a:t>
            </a:r>
            <a:r>
              <a:rPr sz="1350" dirty="0">
                <a:solidFill>
                  <a:srgbClr val="374151"/>
                </a:solidFill>
                <a:latin typeface="DejaVu Sans"/>
                <a:cs typeface="DejaVu Sans"/>
              </a:rPr>
              <a:t> atau</a:t>
            </a:r>
          </a:p>
          <a:p>
            <a:pPr marL="0" marR="0">
              <a:lnSpc>
                <a:spcPts val="1564"/>
              </a:lnSpc>
              <a:spcBef>
                <a:spcPts val="410"/>
              </a:spcBef>
              <a:spcAft>
                <a:spcPts val="0"/>
              </a:spcAft>
            </a:pPr>
            <a:r>
              <a:rPr sz="1350" dirty="0">
                <a:solidFill>
                  <a:srgbClr val="374151"/>
                </a:solidFill>
                <a:latin typeface="DejaVu Sans"/>
                <a:cs typeface="DejaVu Sans"/>
              </a:rPr>
              <a:t>menghancurkannya dalam hitungan milidetik."</a:t>
            </a:r>
          </a:p>
        </p:txBody>
      </p:sp>
      <p:sp>
        <p:nvSpPr>
          <p:cNvPr id="16" name="object 16"/>
          <p:cNvSpPr txBox="1"/>
          <p:nvPr/>
        </p:nvSpPr>
        <p:spPr>
          <a:xfrm>
            <a:off x="10902254" y="7229542"/>
            <a:ext cx="1042854" cy="26162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1760"/>
              </a:lnSpc>
              <a:spcBef>
                <a:spcPts val="0"/>
              </a:spcBef>
              <a:spcAft>
                <a:spcPts val="0"/>
              </a:spcAft>
            </a:pPr>
            <a:r>
              <a:rPr sz="1500" spc="-25" dirty="0">
                <a:solidFill>
                  <a:srgbClr val="36454F"/>
                </a:solidFill>
                <a:latin typeface="DejaVu Sans"/>
                <a:cs typeface="DejaVu Sans"/>
              </a:rPr>
              <a:t>x@y.com</a:t>
            </a:r>
          </a:p>
        </p:txBody>
      </p:sp>
      <p:sp>
        <p:nvSpPr>
          <p:cNvPr id="17" name="object 17"/>
          <p:cNvSpPr txBox="1"/>
          <p:nvPr/>
        </p:nvSpPr>
        <p:spPr>
          <a:xfrm>
            <a:off x="3765648" y="7297726"/>
            <a:ext cx="4372342" cy="21195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1368"/>
              </a:lnSpc>
              <a:spcBef>
                <a:spcPts val="0"/>
              </a:spcBef>
              <a:spcAft>
                <a:spcPts val="0"/>
              </a:spcAft>
            </a:pPr>
            <a:r>
              <a:rPr sz="1200" dirty="0">
                <a:solidFill>
                  <a:srgbClr val="6B7280"/>
                </a:solidFill>
                <a:latin typeface="DejaVu Sans"/>
                <a:cs typeface="DejaVu Sans"/>
              </a:rPr>
              <a:t>-</a:t>
            </a:r>
            <a:r>
              <a:rPr sz="1200" spc="-17" dirty="0">
                <a:solidFill>
                  <a:srgbClr val="6B7280"/>
                </a:solidFill>
                <a:latin typeface="DejaVu Sans"/>
                <a:cs typeface="DejaVu Sans"/>
              </a:rPr>
              <a:t> </a:t>
            </a:r>
            <a:r>
              <a:rPr sz="1200" spc="-28" dirty="0">
                <a:solidFill>
                  <a:srgbClr val="6B7280"/>
                </a:solidFill>
                <a:latin typeface="DejaVu Sans"/>
                <a:cs typeface="DejaVu Sans"/>
              </a:rPr>
              <a:t>Font</a:t>
            </a:r>
            <a:r>
              <a:rPr sz="1200" spc="10" dirty="0">
                <a:solidFill>
                  <a:srgbClr val="6B7280"/>
                </a:solidFill>
                <a:latin typeface="DejaVu Sans"/>
                <a:cs typeface="DejaVu Sans"/>
              </a:rPr>
              <a:t> </a:t>
            </a:r>
            <a:r>
              <a:rPr sz="1200" spc="-23" dirty="0">
                <a:solidFill>
                  <a:srgbClr val="6B7280"/>
                </a:solidFill>
                <a:latin typeface="DejaVu Sans"/>
                <a:cs typeface="DejaVu Sans"/>
              </a:rPr>
              <a:t>Psychology:</a:t>
            </a:r>
            <a:r>
              <a:rPr sz="1200" dirty="0">
                <a:solidFill>
                  <a:srgbClr val="6B7280"/>
                </a:solidFill>
                <a:latin typeface="DejaVu Sans"/>
                <a:cs typeface="DejaVu Sans"/>
              </a:rPr>
              <a:t> </a:t>
            </a:r>
            <a:r>
              <a:rPr sz="1200" spc="-12" dirty="0">
                <a:solidFill>
                  <a:srgbClr val="6B7280"/>
                </a:solidFill>
                <a:latin typeface="DejaVu Sans"/>
                <a:cs typeface="DejaVu Sans"/>
              </a:rPr>
              <a:t>Everything</a:t>
            </a:r>
            <a:r>
              <a:rPr sz="1200" spc="-10" dirty="0">
                <a:solidFill>
                  <a:srgbClr val="6B7280"/>
                </a:solidFill>
                <a:latin typeface="DejaVu Sans"/>
                <a:cs typeface="DejaVu Sans"/>
              </a:rPr>
              <a:t> </a:t>
            </a:r>
            <a:r>
              <a:rPr sz="1200" spc="-86" dirty="0">
                <a:solidFill>
                  <a:srgbClr val="6B7280"/>
                </a:solidFill>
                <a:latin typeface="DejaVu Sans"/>
                <a:cs typeface="DejaVu Sans"/>
              </a:rPr>
              <a:t>Yo</a:t>
            </a:r>
            <a:r>
              <a:rPr sz="1200" spc="-397" dirty="0">
                <a:solidFill>
                  <a:srgbClr val="6B7280"/>
                </a:solidFill>
                <a:latin typeface="DejaVu Sans"/>
                <a:cs typeface="DejaVu Sans"/>
              </a:rPr>
              <a:t> </a:t>
            </a:r>
            <a:r>
              <a:rPr sz="1200" dirty="0">
                <a:solidFill>
                  <a:srgbClr val="6B7280"/>
                </a:solidFill>
                <a:latin typeface="DejaVu Sans"/>
                <a:cs typeface="DejaVu Sans"/>
              </a:rPr>
              <a:t>u</a:t>
            </a:r>
            <a:r>
              <a:rPr sz="1200" spc="-23" dirty="0">
                <a:solidFill>
                  <a:srgbClr val="6B7280"/>
                </a:solidFill>
                <a:latin typeface="DejaVu Sans"/>
                <a:cs typeface="DejaVu Sans"/>
              </a:rPr>
              <a:t> </a:t>
            </a:r>
            <a:r>
              <a:rPr sz="1200" spc="-15" dirty="0">
                <a:solidFill>
                  <a:srgbClr val="6B7280"/>
                </a:solidFill>
                <a:latin typeface="DejaVu Sans"/>
                <a:cs typeface="DejaVu Sans"/>
              </a:rPr>
              <a:t>Need</a:t>
            </a:r>
            <a:r>
              <a:rPr sz="1200" dirty="0">
                <a:solidFill>
                  <a:srgbClr val="6B7280"/>
                </a:solidFill>
                <a:latin typeface="DejaVu Sans"/>
                <a:cs typeface="DejaVu Sans"/>
              </a:rPr>
              <a:t> </a:t>
            </a:r>
            <a:r>
              <a:rPr sz="1200" spc="-215" dirty="0">
                <a:solidFill>
                  <a:srgbClr val="6B7280"/>
                </a:solidFill>
                <a:latin typeface="DejaVu Sans"/>
                <a:cs typeface="DejaVu Sans"/>
              </a:rPr>
              <a:t>To</a:t>
            </a:r>
            <a:r>
              <a:rPr sz="1200" spc="191" dirty="0">
                <a:solidFill>
                  <a:srgbClr val="6B7280"/>
                </a:solidFill>
                <a:latin typeface="DejaVu Sans"/>
                <a:cs typeface="DejaVu Sans"/>
              </a:rPr>
              <a:t> </a:t>
            </a:r>
            <a:r>
              <a:rPr sz="1200" spc="-15" dirty="0">
                <a:solidFill>
                  <a:srgbClr val="6B7280"/>
                </a:solidFill>
                <a:latin typeface="DejaVu Sans"/>
                <a:cs typeface="DejaVu Sans"/>
              </a:rPr>
              <a:t>Know</a:t>
            </a:r>
            <a:r>
              <a:rPr sz="1200" spc="-11" dirty="0">
                <a:solidFill>
                  <a:srgbClr val="6B7280"/>
                </a:solidFill>
                <a:latin typeface="DejaVu Sans"/>
                <a:cs typeface="DejaVu Sans"/>
              </a:rPr>
              <a:t> </a:t>
            </a:r>
            <a:r>
              <a:rPr sz="1200" dirty="0">
                <a:solidFill>
                  <a:srgbClr val="6B7280"/>
                </a:solidFill>
                <a:latin typeface="DejaVu Sans"/>
                <a:cs typeface="DejaVu Sans"/>
              </a:rPr>
              <a:t>In</a:t>
            </a:r>
            <a:r>
              <a:rPr sz="1200" spc="-15" dirty="0">
                <a:solidFill>
                  <a:srgbClr val="6B7280"/>
                </a:solidFill>
                <a:latin typeface="DejaVu Sans"/>
                <a:cs typeface="DejaVu Sans"/>
              </a:rPr>
              <a:t> 2025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118</TotalTime>
  <Words>866</Words>
  <Application>Microsoft Office PowerPoint</Application>
  <PresentationFormat>Widescreen</PresentationFormat>
  <Paragraphs>201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4" baseType="lpstr">
      <vt:lpstr>DejaVu Sans</vt:lpstr>
      <vt:lpstr>Al Qalam Quran Majeed 2</vt:lpstr>
      <vt:lpstr>Calibri</vt:lpstr>
      <vt:lpstr>Evogria</vt:lpstr>
      <vt:lpstr>Arial</vt:lpstr>
      <vt:lpstr>Theme Office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PowerPoint</dc:title>
  <cp:lastModifiedBy>user</cp:lastModifiedBy>
  <cp:revision>4</cp:revision>
  <dcterms:modified xsi:type="dcterms:W3CDTF">2025-10-21T05:33:41Z</dcterms:modified>
</cp:coreProperties>
</file>